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_rels/slideLayout12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0.xml.rels" ContentType="application/vnd.openxmlformats-package.relationship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jpeg" ContentType="image/jpeg"/>
  <Override PartName="/ppt/media/image2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0" Type="http://schemas.openxmlformats.org/officeDocument/2006/relationships/slide" Target="slides/slide24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PlaceHolder 1"/>
          <p:cNvSpPr>
            <a:spLocks noGrp="1"/>
          </p:cNvSpPr>
          <p:nvPr>
            <p:ph type="subTitle"/>
          </p:nvPr>
        </p:nvSpPr>
        <p:spPr>
          <a:xfrm>
            <a:off x="2135520" y="1544040"/>
            <a:ext cx="4872600" cy="67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3160" y="1837080"/>
            <a:ext cx="4475520" cy="2290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zh-TW" sz="56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" name="Google Shape;11;p2"/>
          <p:cNvGrpSpPr/>
          <p:nvPr/>
        </p:nvGrpSpPr>
        <p:grpSpPr>
          <a:xfrm>
            <a:off x="3338640" y="-652320"/>
            <a:ext cx="8035920" cy="5195520"/>
            <a:chOff x="3338640" y="-652320"/>
            <a:chExt cx="8035920" cy="5195520"/>
          </a:xfrm>
        </p:grpSpPr>
        <p:sp>
          <p:nvSpPr>
            <p:cNvPr id="2" name="Google Shape;12;p2"/>
            <p:cNvSpPr/>
            <p:nvPr/>
          </p:nvSpPr>
          <p:spPr>
            <a:xfrm>
              <a:off x="3338640" y="530640"/>
              <a:ext cx="2710800" cy="2319840"/>
            </a:xfrm>
            <a:custGeom>
              <a:avLst/>
              <a:gdLst>
                <a:gd name="textAreaLeft" fmla="*/ 0 w 2710800"/>
                <a:gd name="textAreaRight" fmla="*/ 2711160 w 2710800"/>
                <a:gd name="textAreaTop" fmla="*/ 0 h 2319840"/>
                <a:gd name="textAreaBottom" fmla="*/ 2320200 h 2319840"/>
              </a:gdLst>
              <a:ahLst/>
              <a:rect l="textAreaLeft" t="textAreaTop" r="textAreaRight" b="textAreaBottom"/>
              <a:pathLst>
                <a:path w="69641" h="59601">
                  <a:moveTo>
                    <a:pt x="44798" y="0"/>
                  </a:moveTo>
                  <a:cubicBezTo>
                    <a:pt x="42714" y="0"/>
                    <a:pt x="43403" y="4797"/>
                    <a:pt x="42753" y="6098"/>
                  </a:cubicBezTo>
                  <a:cubicBezTo>
                    <a:pt x="43483" y="7331"/>
                    <a:pt x="44716" y="9043"/>
                    <a:pt x="43734" y="10503"/>
                  </a:cubicBezTo>
                  <a:cubicBezTo>
                    <a:pt x="43004" y="9522"/>
                    <a:pt x="42753" y="8061"/>
                    <a:pt x="41543" y="7559"/>
                  </a:cubicBezTo>
                  <a:lnTo>
                    <a:pt x="41543" y="7559"/>
                  </a:lnTo>
                  <a:cubicBezTo>
                    <a:pt x="41292" y="8540"/>
                    <a:pt x="41543" y="9522"/>
                    <a:pt x="42273" y="10252"/>
                  </a:cubicBezTo>
                  <a:cubicBezTo>
                    <a:pt x="41927" y="10599"/>
                    <a:pt x="41339" y="10760"/>
                    <a:pt x="40702" y="10760"/>
                  </a:cubicBezTo>
                  <a:cubicBezTo>
                    <a:pt x="39532" y="10760"/>
                    <a:pt x="38193" y="10216"/>
                    <a:pt x="37868" y="9271"/>
                  </a:cubicBezTo>
                  <a:cubicBezTo>
                    <a:pt x="37389" y="9271"/>
                    <a:pt x="36658" y="9043"/>
                    <a:pt x="36156" y="9043"/>
                  </a:cubicBezTo>
                  <a:cubicBezTo>
                    <a:pt x="36156" y="9522"/>
                    <a:pt x="35928" y="10252"/>
                    <a:pt x="35928" y="10732"/>
                  </a:cubicBezTo>
                  <a:cubicBezTo>
                    <a:pt x="35745" y="10661"/>
                    <a:pt x="35573" y="10632"/>
                    <a:pt x="35408" y="10632"/>
                  </a:cubicBezTo>
                  <a:cubicBezTo>
                    <a:pt x="34755" y="10632"/>
                    <a:pt x="34211" y="11079"/>
                    <a:pt x="33528" y="11079"/>
                  </a:cubicBezTo>
                  <a:cubicBezTo>
                    <a:pt x="33222" y="11079"/>
                    <a:pt x="32888" y="10990"/>
                    <a:pt x="32504" y="10732"/>
                  </a:cubicBezTo>
                  <a:cubicBezTo>
                    <a:pt x="32504" y="10503"/>
                    <a:pt x="32504" y="10503"/>
                    <a:pt x="32732" y="10252"/>
                  </a:cubicBezTo>
                  <a:lnTo>
                    <a:pt x="32732" y="10252"/>
                  </a:lnTo>
                  <a:cubicBezTo>
                    <a:pt x="32568" y="10299"/>
                    <a:pt x="32412" y="10320"/>
                    <a:pt x="32263" y="10320"/>
                  </a:cubicBezTo>
                  <a:cubicBezTo>
                    <a:pt x="30890" y="10320"/>
                    <a:pt x="30148" y="8494"/>
                    <a:pt x="28829" y="8061"/>
                  </a:cubicBezTo>
                  <a:cubicBezTo>
                    <a:pt x="28241" y="7888"/>
                    <a:pt x="27712" y="7861"/>
                    <a:pt x="27211" y="7861"/>
                  </a:cubicBezTo>
                  <a:cubicBezTo>
                    <a:pt x="26984" y="7861"/>
                    <a:pt x="26762" y="7867"/>
                    <a:pt x="26544" y="7867"/>
                  </a:cubicBezTo>
                  <a:cubicBezTo>
                    <a:pt x="25845" y="7867"/>
                    <a:pt x="25177" y="7810"/>
                    <a:pt x="24447" y="7331"/>
                  </a:cubicBezTo>
                  <a:cubicBezTo>
                    <a:pt x="24196" y="7331"/>
                    <a:pt x="24196" y="7559"/>
                    <a:pt x="23945" y="7810"/>
                  </a:cubicBezTo>
                  <a:cubicBezTo>
                    <a:pt x="23694" y="7559"/>
                    <a:pt x="23694" y="7559"/>
                    <a:pt x="23214" y="7331"/>
                  </a:cubicBezTo>
                  <a:lnTo>
                    <a:pt x="22963" y="7810"/>
                  </a:lnTo>
                  <a:cubicBezTo>
                    <a:pt x="21502" y="8289"/>
                    <a:pt x="20042" y="8289"/>
                    <a:pt x="18809" y="9043"/>
                  </a:cubicBezTo>
                  <a:cubicBezTo>
                    <a:pt x="18581" y="8540"/>
                    <a:pt x="18330" y="8289"/>
                    <a:pt x="18079" y="8061"/>
                  </a:cubicBezTo>
                  <a:cubicBezTo>
                    <a:pt x="16869" y="7559"/>
                    <a:pt x="15157" y="7559"/>
                    <a:pt x="13924" y="7559"/>
                  </a:cubicBezTo>
                  <a:cubicBezTo>
                    <a:pt x="13696" y="7559"/>
                    <a:pt x="13445" y="7080"/>
                    <a:pt x="13194" y="7080"/>
                  </a:cubicBezTo>
                  <a:cubicBezTo>
                    <a:pt x="12966" y="7080"/>
                    <a:pt x="12966" y="7331"/>
                    <a:pt x="12715" y="7559"/>
                  </a:cubicBezTo>
                  <a:cubicBezTo>
                    <a:pt x="12522" y="6806"/>
                    <a:pt x="12047" y="6496"/>
                    <a:pt x="11393" y="6496"/>
                  </a:cubicBezTo>
                  <a:cubicBezTo>
                    <a:pt x="11194" y="6496"/>
                    <a:pt x="10980" y="6524"/>
                    <a:pt x="10752" y="6577"/>
                  </a:cubicBezTo>
                  <a:lnTo>
                    <a:pt x="10752" y="6098"/>
                  </a:lnTo>
                  <a:cubicBezTo>
                    <a:pt x="10523" y="6098"/>
                    <a:pt x="10523" y="6349"/>
                    <a:pt x="10272" y="6349"/>
                  </a:cubicBezTo>
                  <a:cubicBezTo>
                    <a:pt x="10272" y="6349"/>
                    <a:pt x="10272" y="6098"/>
                    <a:pt x="10021" y="6098"/>
                  </a:cubicBezTo>
                  <a:cubicBezTo>
                    <a:pt x="9770" y="6098"/>
                    <a:pt x="9542" y="6349"/>
                    <a:pt x="9291" y="6349"/>
                  </a:cubicBezTo>
                  <a:cubicBezTo>
                    <a:pt x="8812" y="5847"/>
                    <a:pt x="7830" y="5117"/>
                    <a:pt x="7830" y="4637"/>
                  </a:cubicBezTo>
                  <a:cubicBezTo>
                    <a:pt x="7830" y="4637"/>
                    <a:pt x="7718" y="4749"/>
                    <a:pt x="7570" y="4749"/>
                  </a:cubicBezTo>
                  <a:cubicBezTo>
                    <a:pt x="7495" y="4749"/>
                    <a:pt x="7412" y="4721"/>
                    <a:pt x="7328" y="4637"/>
                  </a:cubicBezTo>
                  <a:cubicBezTo>
                    <a:pt x="7328" y="5117"/>
                    <a:pt x="6849" y="5368"/>
                    <a:pt x="6849" y="6098"/>
                  </a:cubicBezTo>
                  <a:cubicBezTo>
                    <a:pt x="5616" y="6349"/>
                    <a:pt x="5137" y="7331"/>
                    <a:pt x="3927" y="7559"/>
                  </a:cubicBezTo>
                  <a:cubicBezTo>
                    <a:pt x="4155" y="8791"/>
                    <a:pt x="3676" y="9522"/>
                    <a:pt x="2443" y="9522"/>
                  </a:cubicBezTo>
                  <a:cubicBezTo>
                    <a:pt x="2694" y="10503"/>
                    <a:pt x="3676" y="11485"/>
                    <a:pt x="4657" y="11713"/>
                  </a:cubicBezTo>
                  <a:cubicBezTo>
                    <a:pt x="4324" y="12848"/>
                    <a:pt x="5075" y="14194"/>
                    <a:pt x="4761" y="14194"/>
                  </a:cubicBezTo>
                  <a:cubicBezTo>
                    <a:pt x="4601" y="14194"/>
                    <a:pt x="4166" y="13846"/>
                    <a:pt x="3174" y="12946"/>
                  </a:cubicBezTo>
                  <a:lnTo>
                    <a:pt x="3174" y="12946"/>
                  </a:lnTo>
                  <a:cubicBezTo>
                    <a:pt x="1" y="15388"/>
                    <a:pt x="4155" y="15388"/>
                    <a:pt x="4406" y="16849"/>
                  </a:cubicBezTo>
                  <a:cubicBezTo>
                    <a:pt x="4886" y="16369"/>
                    <a:pt x="5616" y="16369"/>
                    <a:pt x="5867" y="16369"/>
                  </a:cubicBezTo>
                  <a:cubicBezTo>
                    <a:pt x="5616" y="17328"/>
                    <a:pt x="4886" y="18081"/>
                    <a:pt x="3927" y="18081"/>
                  </a:cubicBezTo>
                  <a:cubicBezTo>
                    <a:pt x="3927" y="18812"/>
                    <a:pt x="3676" y="18561"/>
                    <a:pt x="4155" y="19291"/>
                  </a:cubicBezTo>
                  <a:cubicBezTo>
                    <a:pt x="3271" y="20608"/>
                    <a:pt x="5575" y="22536"/>
                    <a:pt x="6757" y="22536"/>
                  </a:cubicBezTo>
                  <a:cubicBezTo>
                    <a:pt x="6887" y="22536"/>
                    <a:pt x="7003" y="22513"/>
                    <a:pt x="7100" y="22464"/>
                  </a:cubicBezTo>
                  <a:lnTo>
                    <a:pt x="7100" y="22464"/>
                  </a:lnTo>
                  <a:cubicBezTo>
                    <a:pt x="8058" y="23696"/>
                    <a:pt x="5867" y="26367"/>
                    <a:pt x="4886" y="26869"/>
                  </a:cubicBezTo>
                  <a:cubicBezTo>
                    <a:pt x="5137" y="27120"/>
                    <a:pt x="5616" y="27120"/>
                    <a:pt x="6118" y="27348"/>
                  </a:cubicBezTo>
                  <a:cubicBezTo>
                    <a:pt x="6597" y="25637"/>
                    <a:pt x="8058" y="24906"/>
                    <a:pt x="9291" y="23445"/>
                  </a:cubicBezTo>
                  <a:cubicBezTo>
                    <a:pt x="10021" y="22464"/>
                    <a:pt x="10021" y="21003"/>
                    <a:pt x="11254" y="20022"/>
                  </a:cubicBezTo>
                  <a:cubicBezTo>
                    <a:pt x="11254" y="20752"/>
                    <a:pt x="11733" y="20273"/>
                    <a:pt x="11254" y="21254"/>
                  </a:cubicBezTo>
                  <a:cubicBezTo>
                    <a:pt x="11984" y="21254"/>
                    <a:pt x="12464" y="21254"/>
                    <a:pt x="13194" y="20752"/>
                  </a:cubicBezTo>
                  <a:cubicBezTo>
                    <a:pt x="13194" y="21003"/>
                    <a:pt x="13194" y="21003"/>
                    <a:pt x="13445" y="21254"/>
                  </a:cubicBezTo>
                  <a:cubicBezTo>
                    <a:pt x="13868" y="20568"/>
                    <a:pt x="14235" y="20362"/>
                    <a:pt x="14595" y="20362"/>
                  </a:cubicBezTo>
                  <a:cubicBezTo>
                    <a:pt x="15143" y="20362"/>
                    <a:pt x="15676" y="20837"/>
                    <a:pt x="16369" y="20837"/>
                  </a:cubicBezTo>
                  <a:cubicBezTo>
                    <a:pt x="16526" y="20837"/>
                    <a:pt x="16692" y="20813"/>
                    <a:pt x="16869" y="20752"/>
                  </a:cubicBezTo>
                  <a:cubicBezTo>
                    <a:pt x="16869" y="21254"/>
                    <a:pt x="17097" y="21733"/>
                    <a:pt x="17097" y="22213"/>
                  </a:cubicBezTo>
                  <a:cubicBezTo>
                    <a:pt x="17177" y="22203"/>
                    <a:pt x="17256" y="22199"/>
                    <a:pt x="17334" y="22199"/>
                  </a:cubicBezTo>
                  <a:cubicBezTo>
                    <a:pt x="19197" y="22199"/>
                    <a:pt x="20791" y="24715"/>
                    <a:pt x="21251" y="26139"/>
                  </a:cubicBezTo>
                  <a:cubicBezTo>
                    <a:pt x="21377" y="26013"/>
                    <a:pt x="21565" y="26013"/>
                    <a:pt x="21751" y="26013"/>
                  </a:cubicBezTo>
                  <a:cubicBezTo>
                    <a:pt x="21936" y="26013"/>
                    <a:pt x="22119" y="26013"/>
                    <a:pt x="22233" y="25888"/>
                  </a:cubicBezTo>
                  <a:cubicBezTo>
                    <a:pt x="22476" y="27080"/>
                    <a:pt x="24322" y="30304"/>
                    <a:pt x="25310" y="30304"/>
                  </a:cubicBezTo>
                  <a:cubicBezTo>
                    <a:pt x="25343" y="30304"/>
                    <a:pt x="25375" y="30300"/>
                    <a:pt x="25406" y="30293"/>
                  </a:cubicBezTo>
                  <a:cubicBezTo>
                    <a:pt x="26136" y="31503"/>
                    <a:pt x="25406" y="32735"/>
                    <a:pt x="26889" y="32735"/>
                  </a:cubicBezTo>
                  <a:cubicBezTo>
                    <a:pt x="26889" y="32735"/>
                    <a:pt x="27368" y="33466"/>
                    <a:pt x="27117" y="33466"/>
                  </a:cubicBezTo>
                  <a:cubicBezTo>
                    <a:pt x="26136" y="34196"/>
                    <a:pt x="26387" y="38601"/>
                    <a:pt x="27368" y="39332"/>
                  </a:cubicBezTo>
                  <a:cubicBezTo>
                    <a:pt x="27620" y="40062"/>
                    <a:pt x="28099" y="40541"/>
                    <a:pt x="28829" y="41044"/>
                  </a:cubicBezTo>
                  <a:cubicBezTo>
                    <a:pt x="28578" y="42733"/>
                    <a:pt x="30792" y="45426"/>
                    <a:pt x="31523" y="46659"/>
                  </a:cubicBezTo>
                  <a:cubicBezTo>
                    <a:pt x="32732" y="48599"/>
                    <a:pt x="33965" y="50082"/>
                    <a:pt x="35426" y="51543"/>
                  </a:cubicBezTo>
                  <a:cubicBezTo>
                    <a:pt x="35175" y="48850"/>
                    <a:pt x="32504" y="46887"/>
                    <a:pt x="32002" y="44445"/>
                  </a:cubicBezTo>
                  <a:lnTo>
                    <a:pt x="32002" y="44445"/>
                  </a:lnTo>
                  <a:cubicBezTo>
                    <a:pt x="33235" y="45175"/>
                    <a:pt x="36156" y="48850"/>
                    <a:pt x="36887" y="50082"/>
                  </a:cubicBezTo>
                  <a:cubicBezTo>
                    <a:pt x="37389" y="50813"/>
                    <a:pt x="37617" y="52023"/>
                    <a:pt x="38119" y="53004"/>
                  </a:cubicBezTo>
                  <a:cubicBezTo>
                    <a:pt x="38599" y="53255"/>
                    <a:pt x="40310" y="53986"/>
                    <a:pt x="41041" y="54465"/>
                  </a:cubicBezTo>
                  <a:cubicBezTo>
                    <a:pt x="41292" y="54237"/>
                    <a:pt x="41771" y="53986"/>
                    <a:pt x="42022" y="53734"/>
                  </a:cubicBezTo>
                  <a:cubicBezTo>
                    <a:pt x="42753" y="55195"/>
                    <a:pt x="43985" y="53986"/>
                    <a:pt x="44967" y="55195"/>
                  </a:cubicBezTo>
                  <a:cubicBezTo>
                    <a:pt x="45195" y="55195"/>
                    <a:pt x="45195" y="54967"/>
                    <a:pt x="45446" y="54716"/>
                  </a:cubicBezTo>
                  <a:cubicBezTo>
                    <a:pt x="45925" y="56177"/>
                    <a:pt x="47158" y="55926"/>
                    <a:pt x="47888" y="56907"/>
                  </a:cubicBezTo>
                  <a:lnTo>
                    <a:pt x="48368" y="56907"/>
                  </a:lnTo>
                  <a:cubicBezTo>
                    <a:pt x="49068" y="57819"/>
                    <a:pt x="49945" y="59145"/>
                    <a:pt x="51439" y="59145"/>
                  </a:cubicBezTo>
                  <a:cubicBezTo>
                    <a:pt x="51553" y="59145"/>
                    <a:pt x="51670" y="59137"/>
                    <a:pt x="51792" y="59121"/>
                  </a:cubicBezTo>
                  <a:cubicBezTo>
                    <a:pt x="51792" y="58368"/>
                    <a:pt x="52043" y="58619"/>
                    <a:pt x="52294" y="58140"/>
                  </a:cubicBezTo>
                  <a:cubicBezTo>
                    <a:pt x="52773" y="58870"/>
                    <a:pt x="53252" y="59121"/>
                    <a:pt x="53755" y="59601"/>
                  </a:cubicBezTo>
                  <a:cubicBezTo>
                    <a:pt x="54234" y="58368"/>
                    <a:pt x="53024" y="57889"/>
                    <a:pt x="52294" y="57158"/>
                  </a:cubicBezTo>
                  <a:cubicBezTo>
                    <a:pt x="52043" y="57409"/>
                    <a:pt x="51563" y="57638"/>
                    <a:pt x="51563" y="57889"/>
                  </a:cubicBezTo>
                  <a:cubicBezTo>
                    <a:pt x="50810" y="57158"/>
                    <a:pt x="50582" y="56177"/>
                    <a:pt x="50582" y="55195"/>
                  </a:cubicBezTo>
                  <a:cubicBezTo>
                    <a:pt x="50331" y="55446"/>
                    <a:pt x="50080" y="55697"/>
                    <a:pt x="49851" y="55697"/>
                  </a:cubicBezTo>
                  <a:cubicBezTo>
                    <a:pt x="49349" y="54967"/>
                    <a:pt x="48870" y="54237"/>
                    <a:pt x="47888" y="53986"/>
                  </a:cubicBezTo>
                  <a:cubicBezTo>
                    <a:pt x="48140" y="53255"/>
                    <a:pt x="47888" y="52274"/>
                    <a:pt x="48140" y="51771"/>
                  </a:cubicBezTo>
                  <a:lnTo>
                    <a:pt x="48140" y="51771"/>
                  </a:lnTo>
                  <a:cubicBezTo>
                    <a:pt x="47637" y="52023"/>
                    <a:pt x="47158" y="52023"/>
                    <a:pt x="46679" y="52753"/>
                  </a:cubicBezTo>
                  <a:cubicBezTo>
                    <a:pt x="46428" y="52525"/>
                    <a:pt x="46177" y="52274"/>
                    <a:pt x="45925" y="52023"/>
                  </a:cubicBezTo>
                  <a:cubicBezTo>
                    <a:pt x="45568" y="52607"/>
                    <a:pt x="45110" y="52853"/>
                    <a:pt x="44627" y="52853"/>
                  </a:cubicBezTo>
                  <a:cubicBezTo>
                    <a:pt x="42491" y="52853"/>
                    <a:pt x="39867" y="48055"/>
                    <a:pt x="43255" y="46659"/>
                  </a:cubicBezTo>
                  <a:lnTo>
                    <a:pt x="43255" y="46659"/>
                  </a:lnTo>
                  <a:cubicBezTo>
                    <a:pt x="43255" y="46887"/>
                    <a:pt x="43255" y="46887"/>
                    <a:pt x="43483" y="47138"/>
                  </a:cubicBezTo>
                  <a:cubicBezTo>
                    <a:pt x="43804" y="46606"/>
                    <a:pt x="44271" y="46493"/>
                    <a:pt x="44818" y="46493"/>
                  </a:cubicBezTo>
                  <a:cubicBezTo>
                    <a:pt x="45219" y="46493"/>
                    <a:pt x="45664" y="46554"/>
                    <a:pt x="46125" y="46554"/>
                  </a:cubicBezTo>
                  <a:cubicBezTo>
                    <a:pt x="46464" y="46554"/>
                    <a:pt x="46811" y="46521"/>
                    <a:pt x="47158" y="46408"/>
                  </a:cubicBezTo>
                  <a:cubicBezTo>
                    <a:pt x="47158" y="45426"/>
                    <a:pt x="47409" y="45175"/>
                    <a:pt x="48368" y="44947"/>
                  </a:cubicBezTo>
                  <a:cubicBezTo>
                    <a:pt x="48368" y="45426"/>
                    <a:pt x="48619" y="45677"/>
                    <a:pt x="48619" y="46156"/>
                  </a:cubicBezTo>
                  <a:cubicBezTo>
                    <a:pt x="48619" y="46156"/>
                    <a:pt x="48934" y="45855"/>
                    <a:pt x="49065" y="45855"/>
                  </a:cubicBezTo>
                  <a:cubicBezTo>
                    <a:pt x="49099" y="45855"/>
                    <a:pt x="49121" y="45876"/>
                    <a:pt x="49121" y="45928"/>
                  </a:cubicBezTo>
                  <a:cubicBezTo>
                    <a:pt x="50582" y="46659"/>
                    <a:pt x="49600" y="48370"/>
                    <a:pt x="51312" y="49329"/>
                  </a:cubicBezTo>
                  <a:cubicBezTo>
                    <a:pt x="53024" y="48370"/>
                    <a:pt x="50080" y="45426"/>
                    <a:pt x="52522" y="44216"/>
                  </a:cubicBezTo>
                  <a:cubicBezTo>
                    <a:pt x="53503" y="44216"/>
                    <a:pt x="54964" y="41774"/>
                    <a:pt x="54234" y="40793"/>
                  </a:cubicBezTo>
                  <a:cubicBezTo>
                    <a:pt x="54964" y="39560"/>
                    <a:pt x="55946" y="39332"/>
                    <a:pt x="56676" y="37848"/>
                  </a:cubicBezTo>
                  <a:cubicBezTo>
                    <a:pt x="57178" y="36889"/>
                    <a:pt x="56448" y="35406"/>
                    <a:pt x="58388" y="34926"/>
                  </a:cubicBezTo>
                  <a:cubicBezTo>
                    <a:pt x="58639" y="35406"/>
                    <a:pt x="59119" y="35657"/>
                    <a:pt x="59370" y="36159"/>
                  </a:cubicBezTo>
                  <a:cubicBezTo>
                    <a:pt x="60351" y="35908"/>
                    <a:pt x="60351" y="34675"/>
                    <a:pt x="59849" y="33694"/>
                  </a:cubicBezTo>
                  <a:lnTo>
                    <a:pt x="60830" y="33694"/>
                  </a:lnTo>
                  <a:cubicBezTo>
                    <a:pt x="60830" y="33945"/>
                    <a:pt x="60830" y="34196"/>
                    <a:pt x="61081" y="34447"/>
                  </a:cubicBezTo>
                  <a:cubicBezTo>
                    <a:pt x="61390" y="34505"/>
                    <a:pt x="61765" y="34549"/>
                    <a:pt x="62127" y="34549"/>
                  </a:cubicBezTo>
                  <a:cubicBezTo>
                    <a:pt x="63182" y="34549"/>
                    <a:pt x="64132" y="34180"/>
                    <a:pt x="63044" y="32735"/>
                  </a:cubicBezTo>
                  <a:lnTo>
                    <a:pt x="63044" y="32735"/>
                  </a:lnTo>
                  <a:cubicBezTo>
                    <a:pt x="62876" y="32899"/>
                    <a:pt x="62622" y="32964"/>
                    <a:pt x="62320" y="32964"/>
                  </a:cubicBezTo>
                  <a:cubicBezTo>
                    <a:pt x="61272" y="32964"/>
                    <a:pt x="59634" y="32182"/>
                    <a:pt x="58890" y="32005"/>
                  </a:cubicBezTo>
                  <a:cubicBezTo>
                    <a:pt x="59121" y="30937"/>
                    <a:pt x="59698" y="30554"/>
                    <a:pt x="60340" y="30554"/>
                  </a:cubicBezTo>
                  <a:cubicBezTo>
                    <a:pt x="61030" y="30554"/>
                    <a:pt x="61795" y="30995"/>
                    <a:pt x="62291" y="31503"/>
                  </a:cubicBezTo>
                  <a:cubicBezTo>
                    <a:pt x="63273" y="31023"/>
                    <a:pt x="63775" y="29791"/>
                    <a:pt x="64734" y="29311"/>
                  </a:cubicBezTo>
                  <a:lnTo>
                    <a:pt x="64734" y="29311"/>
                  </a:lnTo>
                  <a:cubicBezTo>
                    <a:pt x="64734" y="30298"/>
                    <a:pt x="63762" y="33243"/>
                    <a:pt x="65001" y="33243"/>
                  </a:cubicBezTo>
                  <a:cubicBezTo>
                    <a:pt x="65281" y="33243"/>
                    <a:pt x="65674" y="33093"/>
                    <a:pt x="66217" y="32735"/>
                  </a:cubicBezTo>
                  <a:cubicBezTo>
                    <a:pt x="66217" y="33215"/>
                    <a:pt x="66948" y="33694"/>
                    <a:pt x="66948" y="34196"/>
                  </a:cubicBezTo>
                  <a:cubicBezTo>
                    <a:pt x="69641" y="32963"/>
                    <a:pt x="66948" y="32735"/>
                    <a:pt x="66697" y="32005"/>
                  </a:cubicBezTo>
                  <a:cubicBezTo>
                    <a:pt x="65966" y="30521"/>
                    <a:pt x="65966" y="29311"/>
                    <a:pt x="65236" y="28079"/>
                  </a:cubicBezTo>
                  <a:cubicBezTo>
                    <a:pt x="65236" y="27965"/>
                    <a:pt x="65053" y="27965"/>
                    <a:pt x="64839" y="27965"/>
                  </a:cubicBezTo>
                  <a:cubicBezTo>
                    <a:pt x="64625" y="27965"/>
                    <a:pt x="64380" y="27965"/>
                    <a:pt x="64254" y="27851"/>
                  </a:cubicBezTo>
                  <a:cubicBezTo>
                    <a:pt x="64254" y="27600"/>
                    <a:pt x="64505" y="26618"/>
                    <a:pt x="64254" y="26367"/>
                  </a:cubicBezTo>
                  <a:cubicBezTo>
                    <a:pt x="64003" y="26139"/>
                    <a:pt x="62793" y="25408"/>
                    <a:pt x="62542" y="25157"/>
                  </a:cubicBezTo>
                  <a:cubicBezTo>
                    <a:pt x="61812" y="24176"/>
                    <a:pt x="61812" y="22715"/>
                    <a:pt x="60602" y="22464"/>
                  </a:cubicBezTo>
                  <a:cubicBezTo>
                    <a:pt x="60100" y="21733"/>
                    <a:pt x="59849" y="20752"/>
                    <a:pt x="60100" y="19770"/>
                  </a:cubicBezTo>
                  <a:cubicBezTo>
                    <a:pt x="60004" y="19759"/>
                    <a:pt x="59914" y="19754"/>
                    <a:pt x="59832" y="19754"/>
                  </a:cubicBezTo>
                  <a:cubicBezTo>
                    <a:pt x="58340" y="19754"/>
                    <a:pt x="58963" y="21502"/>
                    <a:pt x="57875" y="21502"/>
                  </a:cubicBezTo>
                  <a:cubicBezTo>
                    <a:pt x="57809" y="21502"/>
                    <a:pt x="57737" y="21496"/>
                    <a:pt x="57658" y="21482"/>
                  </a:cubicBezTo>
                  <a:cubicBezTo>
                    <a:pt x="56197" y="21254"/>
                    <a:pt x="56676" y="18081"/>
                    <a:pt x="54964" y="18081"/>
                  </a:cubicBezTo>
                  <a:cubicBezTo>
                    <a:pt x="54867" y="18063"/>
                    <a:pt x="54776" y="18054"/>
                    <a:pt x="54690" y="18054"/>
                  </a:cubicBezTo>
                  <a:cubicBezTo>
                    <a:pt x="52433" y="18054"/>
                    <a:pt x="54234" y="24247"/>
                    <a:pt x="54234" y="26139"/>
                  </a:cubicBezTo>
                  <a:lnTo>
                    <a:pt x="53252" y="26139"/>
                  </a:lnTo>
                  <a:cubicBezTo>
                    <a:pt x="53252" y="26869"/>
                    <a:pt x="53503" y="27600"/>
                    <a:pt x="53503" y="28330"/>
                  </a:cubicBezTo>
                  <a:cubicBezTo>
                    <a:pt x="53503" y="29060"/>
                    <a:pt x="53024" y="30042"/>
                    <a:pt x="53024" y="30521"/>
                  </a:cubicBezTo>
                  <a:cubicBezTo>
                    <a:pt x="52893" y="30544"/>
                    <a:pt x="52767" y="30554"/>
                    <a:pt x="52648" y="30554"/>
                  </a:cubicBezTo>
                  <a:cubicBezTo>
                    <a:pt x="51438" y="30554"/>
                    <a:pt x="50855" y="29452"/>
                    <a:pt x="51312" y="28330"/>
                  </a:cubicBezTo>
                  <a:cubicBezTo>
                    <a:pt x="49510" y="28099"/>
                    <a:pt x="50593" y="25830"/>
                    <a:pt x="48718" y="25830"/>
                  </a:cubicBezTo>
                  <a:cubicBezTo>
                    <a:pt x="48550" y="25830"/>
                    <a:pt x="48359" y="25848"/>
                    <a:pt x="48140" y="25888"/>
                  </a:cubicBezTo>
                  <a:cubicBezTo>
                    <a:pt x="47409" y="24427"/>
                    <a:pt x="44967" y="23445"/>
                    <a:pt x="43483" y="21984"/>
                  </a:cubicBezTo>
                  <a:cubicBezTo>
                    <a:pt x="43985" y="20524"/>
                    <a:pt x="43483" y="19040"/>
                    <a:pt x="44716" y="17328"/>
                  </a:cubicBezTo>
                  <a:cubicBezTo>
                    <a:pt x="46177" y="15867"/>
                    <a:pt x="47409" y="15867"/>
                    <a:pt x="47409" y="13425"/>
                  </a:cubicBezTo>
                  <a:cubicBezTo>
                    <a:pt x="47637" y="13425"/>
                    <a:pt x="48140" y="13676"/>
                    <a:pt x="48368" y="13927"/>
                  </a:cubicBezTo>
                  <a:cubicBezTo>
                    <a:pt x="48619" y="13425"/>
                    <a:pt x="48870" y="13425"/>
                    <a:pt x="49121" y="13174"/>
                  </a:cubicBezTo>
                  <a:cubicBezTo>
                    <a:pt x="49121" y="12215"/>
                    <a:pt x="49121" y="12444"/>
                    <a:pt x="49600" y="11713"/>
                  </a:cubicBezTo>
                  <a:cubicBezTo>
                    <a:pt x="49600" y="11964"/>
                    <a:pt x="49851" y="12444"/>
                    <a:pt x="49851" y="12695"/>
                  </a:cubicBezTo>
                  <a:cubicBezTo>
                    <a:pt x="50331" y="12444"/>
                    <a:pt x="50582" y="11964"/>
                    <a:pt x="50810" y="11485"/>
                  </a:cubicBezTo>
                  <a:cubicBezTo>
                    <a:pt x="50582" y="11234"/>
                    <a:pt x="50331" y="11234"/>
                    <a:pt x="50080" y="10983"/>
                  </a:cubicBezTo>
                  <a:cubicBezTo>
                    <a:pt x="51312" y="9773"/>
                    <a:pt x="50810" y="7331"/>
                    <a:pt x="49121" y="6829"/>
                  </a:cubicBezTo>
                  <a:lnTo>
                    <a:pt x="49121" y="6829"/>
                  </a:lnTo>
                  <a:cubicBezTo>
                    <a:pt x="49121" y="8540"/>
                    <a:pt x="49851" y="9773"/>
                    <a:pt x="48368" y="10732"/>
                  </a:cubicBezTo>
                  <a:cubicBezTo>
                    <a:pt x="47637" y="10252"/>
                    <a:pt x="47158" y="10001"/>
                    <a:pt x="46428" y="10001"/>
                  </a:cubicBezTo>
                  <a:cubicBezTo>
                    <a:pt x="46679" y="9271"/>
                    <a:pt x="46177" y="8540"/>
                    <a:pt x="46428" y="8061"/>
                  </a:cubicBezTo>
                  <a:cubicBezTo>
                    <a:pt x="45925" y="7810"/>
                    <a:pt x="45697" y="7810"/>
                    <a:pt x="45195" y="7810"/>
                  </a:cubicBezTo>
                  <a:cubicBezTo>
                    <a:pt x="44967" y="6829"/>
                    <a:pt x="44465" y="4135"/>
                    <a:pt x="43483" y="3907"/>
                  </a:cubicBezTo>
                  <a:cubicBezTo>
                    <a:pt x="43483" y="3176"/>
                    <a:pt x="43734" y="2446"/>
                    <a:pt x="43985" y="1944"/>
                  </a:cubicBezTo>
                  <a:cubicBezTo>
                    <a:pt x="44967" y="1944"/>
                    <a:pt x="45925" y="1465"/>
                    <a:pt x="45697" y="232"/>
                  </a:cubicBezTo>
                  <a:cubicBezTo>
                    <a:pt x="45351" y="72"/>
                    <a:pt x="45053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" name="Google Shape;13;p2"/>
            <p:cNvSpPr/>
            <p:nvPr/>
          </p:nvSpPr>
          <p:spPr>
            <a:xfrm>
              <a:off x="4337280" y="455760"/>
              <a:ext cx="246600" cy="293040"/>
            </a:xfrm>
            <a:custGeom>
              <a:avLst/>
              <a:gdLst>
                <a:gd name="textAreaLeft" fmla="*/ 0 w 246600"/>
                <a:gd name="textAreaRight" fmla="*/ 246960 w 246600"/>
                <a:gd name="textAreaTop" fmla="*/ 0 h 293040"/>
                <a:gd name="textAreaBottom" fmla="*/ 293400 h 293040"/>
              </a:gdLst>
              <a:ahLst/>
              <a:rect l="textAreaLeft" t="textAreaTop" r="textAreaRight" b="textAreaBottom"/>
              <a:pathLst>
                <a:path w="6347" h="7538">
                  <a:moveTo>
                    <a:pt x="1207" y="0"/>
                  </a:moveTo>
                  <a:cubicBezTo>
                    <a:pt x="885" y="0"/>
                    <a:pt x="569" y="305"/>
                    <a:pt x="252" y="1170"/>
                  </a:cubicBezTo>
                  <a:cubicBezTo>
                    <a:pt x="1233" y="1923"/>
                    <a:pt x="1461" y="3133"/>
                    <a:pt x="1712" y="4114"/>
                  </a:cubicBezTo>
                  <a:cubicBezTo>
                    <a:pt x="1233" y="4114"/>
                    <a:pt x="480" y="4593"/>
                    <a:pt x="252" y="4593"/>
                  </a:cubicBezTo>
                  <a:lnTo>
                    <a:pt x="1" y="4844"/>
                  </a:lnTo>
                  <a:lnTo>
                    <a:pt x="1" y="5575"/>
                  </a:lnTo>
                  <a:cubicBezTo>
                    <a:pt x="982" y="5826"/>
                    <a:pt x="1233" y="6556"/>
                    <a:pt x="1964" y="7538"/>
                  </a:cubicBezTo>
                  <a:cubicBezTo>
                    <a:pt x="2922" y="7036"/>
                    <a:pt x="2922" y="5095"/>
                    <a:pt x="3424" y="4365"/>
                  </a:cubicBezTo>
                  <a:cubicBezTo>
                    <a:pt x="4406" y="3133"/>
                    <a:pt x="5136" y="2881"/>
                    <a:pt x="6346" y="2402"/>
                  </a:cubicBezTo>
                  <a:cubicBezTo>
                    <a:pt x="6148" y="1592"/>
                    <a:pt x="5822" y="1369"/>
                    <a:pt x="5422" y="1369"/>
                  </a:cubicBezTo>
                  <a:cubicBezTo>
                    <a:pt x="4933" y="1369"/>
                    <a:pt x="4334" y="1701"/>
                    <a:pt x="3724" y="1701"/>
                  </a:cubicBezTo>
                  <a:cubicBezTo>
                    <a:pt x="3624" y="1701"/>
                    <a:pt x="3524" y="1692"/>
                    <a:pt x="3424" y="1672"/>
                  </a:cubicBezTo>
                  <a:cubicBezTo>
                    <a:pt x="2591" y="1332"/>
                    <a:pt x="1882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" name="Google Shape;14;p2"/>
            <p:cNvSpPr/>
            <p:nvPr/>
          </p:nvSpPr>
          <p:spPr>
            <a:xfrm>
              <a:off x="4489200" y="530640"/>
              <a:ext cx="399600" cy="370080"/>
            </a:xfrm>
            <a:custGeom>
              <a:avLst/>
              <a:gdLst>
                <a:gd name="textAreaLeft" fmla="*/ 0 w 399600"/>
                <a:gd name="textAreaRight" fmla="*/ 399960 w 399600"/>
                <a:gd name="textAreaTop" fmla="*/ 0 h 370080"/>
                <a:gd name="textAreaBottom" fmla="*/ 370440 h 370080"/>
              </a:gdLst>
              <a:ahLst/>
              <a:rect l="textAreaLeft" t="textAreaTop" r="textAreaRight" b="textAreaBottom"/>
              <a:pathLst>
                <a:path w="10273" h="9519">
                  <a:moveTo>
                    <a:pt x="7830" y="1"/>
                  </a:moveTo>
                  <a:lnTo>
                    <a:pt x="7830" y="1"/>
                  </a:lnTo>
                  <a:cubicBezTo>
                    <a:pt x="6118" y="480"/>
                    <a:pt x="7099" y="2671"/>
                    <a:pt x="6597" y="3904"/>
                  </a:cubicBezTo>
                  <a:cubicBezTo>
                    <a:pt x="5867" y="3173"/>
                    <a:pt x="6118" y="1690"/>
                    <a:pt x="4885" y="1211"/>
                  </a:cubicBezTo>
                  <a:cubicBezTo>
                    <a:pt x="4885" y="1941"/>
                    <a:pt x="4406" y="2192"/>
                    <a:pt x="4657" y="2922"/>
                  </a:cubicBezTo>
                  <a:cubicBezTo>
                    <a:pt x="3628" y="2416"/>
                    <a:pt x="2380" y="1668"/>
                    <a:pt x="1544" y="1668"/>
                  </a:cubicBezTo>
                  <a:cubicBezTo>
                    <a:pt x="1174" y="1668"/>
                    <a:pt x="885" y="1814"/>
                    <a:pt x="731" y="2192"/>
                  </a:cubicBezTo>
                  <a:lnTo>
                    <a:pt x="982" y="2443"/>
                  </a:lnTo>
                  <a:cubicBezTo>
                    <a:pt x="982" y="2922"/>
                    <a:pt x="503" y="3173"/>
                    <a:pt x="982" y="3653"/>
                  </a:cubicBezTo>
                  <a:cubicBezTo>
                    <a:pt x="503" y="3904"/>
                    <a:pt x="252" y="4132"/>
                    <a:pt x="1" y="4383"/>
                  </a:cubicBezTo>
                  <a:cubicBezTo>
                    <a:pt x="168" y="4383"/>
                    <a:pt x="437" y="4495"/>
                    <a:pt x="672" y="4495"/>
                  </a:cubicBezTo>
                  <a:cubicBezTo>
                    <a:pt x="789" y="4495"/>
                    <a:pt x="899" y="4467"/>
                    <a:pt x="982" y="4383"/>
                  </a:cubicBezTo>
                  <a:cubicBezTo>
                    <a:pt x="982" y="4885"/>
                    <a:pt x="1233" y="5844"/>
                    <a:pt x="982" y="6346"/>
                  </a:cubicBezTo>
                  <a:cubicBezTo>
                    <a:pt x="1543" y="6014"/>
                    <a:pt x="2203" y="5880"/>
                    <a:pt x="2846" y="5880"/>
                  </a:cubicBezTo>
                  <a:cubicBezTo>
                    <a:pt x="3616" y="5880"/>
                    <a:pt x="4363" y="6072"/>
                    <a:pt x="4885" y="6346"/>
                  </a:cubicBezTo>
                  <a:cubicBezTo>
                    <a:pt x="3927" y="7328"/>
                    <a:pt x="2443" y="7077"/>
                    <a:pt x="1233" y="7328"/>
                  </a:cubicBezTo>
                  <a:cubicBezTo>
                    <a:pt x="1713" y="7807"/>
                    <a:pt x="2694" y="8286"/>
                    <a:pt x="3676" y="8286"/>
                  </a:cubicBezTo>
                  <a:cubicBezTo>
                    <a:pt x="3425" y="8788"/>
                    <a:pt x="3927" y="9040"/>
                    <a:pt x="3927" y="9519"/>
                  </a:cubicBezTo>
                  <a:cubicBezTo>
                    <a:pt x="5387" y="9519"/>
                    <a:pt x="5867" y="8058"/>
                    <a:pt x="7099" y="8058"/>
                  </a:cubicBezTo>
                  <a:cubicBezTo>
                    <a:pt x="7269" y="8023"/>
                    <a:pt x="7434" y="8007"/>
                    <a:pt x="7595" y="8007"/>
                  </a:cubicBezTo>
                  <a:cubicBezTo>
                    <a:pt x="8584" y="8007"/>
                    <a:pt x="9428" y="8608"/>
                    <a:pt x="10272" y="9040"/>
                  </a:cubicBezTo>
                  <a:cubicBezTo>
                    <a:pt x="10021" y="8058"/>
                    <a:pt x="9542" y="7077"/>
                    <a:pt x="10272" y="6095"/>
                  </a:cubicBezTo>
                  <a:cubicBezTo>
                    <a:pt x="7579" y="5365"/>
                    <a:pt x="8811" y="1690"/>
                    <a:pt x="78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" name="Google Shape;15;p2"/>
            <p:cNvSpPr/>
            <p:nvPr/>
          </p:nvSpPr>
          <p:spPr>
            <a:xfrm>
              <a:off x="4394160" y="175320"/>
              <a:ext cx="224640" cy="211680"/>
            </a:xfrm>
            <a:custGeom>
              <a:avLst/>
              <a:gdLst>
                <a:gd name="textAreaLeft" fmla="*/ 0 w 224640"/>
                <a:gd name="textAreaRight" fmla="*/ 225000 w 224640"/>
                <a:gd name="textAreaTop" fmla="*/ 0 h 211680"/>
                <a:gd name="textAreaBottom" fmla="*/ 212040 h 211680"/>
              </a:gdLst>
              <a:ahLst/>
              <a:rect l="textAreaLeft" t="textAreaTop" r="textAreaRight" b="textAreaBottom"/>
              <a:pathLst>
                <a:path w="5781" h="5451">
                  <a:moveTo>
                    <a:pt x="4095" y="1"/>
                  </a:moveTo>
                  <a:cubicBezTo>
                    <a:pt x="3649" y="1"/>
                    <a:pt x="3196" y="293"/>
                    <a:pt x="2945" y="1046"/>
                  </a:cubicBezTo>
                  <a:cubicBezTo>
                    <a:pt x="2769" y="989"/>
                    <a:pt x="2607" y="963"/>
                    <a:pt x="2457" y="963"/>
                  </a:cubicBezTo>
                  <a:cubicBezTo>
                    <a:pt x="1344" y="963"/>
                    <a:pt x="895" y="2395"/>
                    <a:pt x="251" y="3260"/>
                  </a:cubicBezTo>
                  <a:cubicBezTo>
                    <a:pt x="251" y="3488"/>
                    <a:pt x="0" y="3990"/>
                    <a:pt x="0" y="4218"/>
                  </a:cubicBezTo>
                  <a:lnTo>
                    <a:pt x="503" y="3990"/>
                  </a:lnTo>
                  <a:cubicBezTo>
                    <a:pt x="731" y="4469"/>
                    <a:pt x="731" y="4972"/>
                    <a:pt x="982" y="5451"/>
                  </a:cubicBezTo>
                  <a:cubicBezTo>
                    <a:pt x="2214" y="4218"/>
                    <a:pt x="1963" y="3009"/>
                    <a:pt x="3675" y="2027"/>
                  </a:cubicBezTo>
                  <a:cubicBezTo>
                    <a:pt x="3424" y="1776"/>
                    <a:pt x="3424" y="1548"/>
                    <a:pt x="3173" y="1046"/>
                  </a:cubicBezTo>
                  <a:cubicBezTo>
                    <a:pt x="3424" y="1046"/>
                    <a:pt x="4155" y="817"/>
                    <a:pt x="4406" y="817"/>
                  </a:cubicBezTo>
                  <a:cubicBezTo>
                    <a:pt x="4406" y="1297"/>
                    <a:pt x="4885" y="1776"/>
                    <a:pt x="5136" y="2027"/>
                  </a:cubicBezTo>
                  <a:cubicBezTo>
                    <a:pt x="5780" y="1068"/>
                    <a:pt x="4949" y="1"/>
                    <a:pt x="409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6;p2"/>
            <p:cNvSpPr/>
            <p:nvPr/>
          </p:nvSpPr>
          <p:spPr>
            <a:xfrm>
              <a:off x="4470840" y="261360"/>
              <a:ext cx="84960" cy="144360"/>
            </a:xfrm>
            <a:custGeom>
              <a:avLst/>
              <a:gdLst>
                <a:gd name="textAreaLeft" fmla="*/ 0 w 84960"/>
                <a:gd name="textAreaRight" fmla="*/ 85320 w 84960"/>
                <a:gd name="textAreaTop" fmla="*/ 0 h 144360"/>
                <a:gd name="textAreaBottom" fmla="*/ 144720 h 144360"/>
              </a:gdLst>
              <a:ahLst/>
              <a:rect l="textAreaLeft" t="textAreaTop" r="textAreaRight" b="textAreaBottom"/>
              <a:pathLst>
                <a:path w="2192" h="3720">
                  <a:moveTo>
                    <a:pt x="1856" y="0"/>
                  </a:moveTo>
                  <a:cubicBezTo>
                    <a:pt x="1453" y="0"/>
                    <a:pt x="1415" y="407"/>
                    <a:pt x="1210" y="798"/>
                  </a:cubicBezTo>
                  <a:lnTo>
                    <a:pt x="1210" y="1528"/>
                  </a:lnTo>
                  <a:cubicBezTo>
                    <a:pt x="1461" y="1049"/>
                    <a:pt x="1712" y="547"/>
                    <a:pt x="2192" y="67"/>
                  </a:cubicBezTo>
                  <a:cubicBezTo>
                    <a:pt x="2057" y="21"/>
                    <a:pt x="1947" y="0"/>
                    <a:pt x="1856" y="0"/>
                  </a:cubicBezTo>
                  <a:close/>
                  <a:moveTo>
                    <a:pt x="1210" y="1528"/>
                  </a:moveTo>
                  <a:lnTo>
                    <a:pt x="1210" y="1779"/>
                  </a:lnTo>
                  <a:cubicBezTo>
                    <a:pt x="480" y="2007"/>
                    <a:pt x="0" y="2761"/>
                    <a:pt x="0" y="3719"/>
                  </a:cubicBezTo>
                  <a:cubicBezTo>
                    <a:pt x="982" y="3240"/>
                    <a:pt x="1461" y="2761"/>
                    <a:pt x="1963" y="2007"/>
                  </a:cubicBezTo>
                  <a:cubicBezTo>
                    <a:pt x="1712" y="1779"/>
                    <a:pt x="1461" y="1779"/>
                    <a:pt x="1210" y="15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Google Shape;17;p2"/>
            <p:cNvSpPr/>
            <p:nvPr/>
          </p:nvSpPr>
          <p:spPr>
            <a:xfrm>
              <a:off x="4527720" y="264240"/>
              <a:ext cx="323280" cy="21492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214920"/>
                <a:gd name="textAreaBottom" fmla="*/ 215280 h 214920"/>
              </a:gdLst>
              <a:ahLst/>
              <a:rect l="textAreaLeft" t="textAreaTop" r="textAreaRight" b="textAreaBottom"/>
              <a:pathLst>
                <a:path w="8309" h="5528">
                  <a:moveTo>
                    <a:pt x="4405" y="0"/>
                  </a:moveTo>
                  <a:cubicBezTo>
                    <a:pt x="3675" y="1210"/>
                    <a:pt x="4634" y="2191"/>
                    <a:pt x="4154" y="3173"/>
                  </a:cubicBezTo>
                  <a:cubicBezTo>
                    <a:pt x="3173" y="2694"/>
                    <a:pt x="2694" y="1712"/>
                    <a:pt x="1963" y="1210"/>
                  </a:cubicBezTo>
                  <a:lnTo>
                    <a:pt x="1712" y="1210"/>
                  </a:lnTo>
                  <a:cubicBezTo>
                    <a:pt x="1233" y="1461"/>
                    <a:pt x="982" y="1461"/>
                    <a:pt x="731" y="1940"/>
                  </a:cubicBezTo>
                  <a:cubicBezTo>
                    <a:pt x="982" y="1940"/>
                    <a:pt x="982" y="2191"/>
                    <a:pt x="1233" y="2442"/>
                  </a:cubicBezTo>
                  <a:cubicBezTo>
                    <a:pt x="731" y="2694"/>
                    <a:pt x="251" y="3652"/>
                    <a:pt x="0" y="3652"/>
                  </a:cubicBezTo>
                  <a:cubicBezTo>
                    <a:pt x="448" y="4100"/>
                    <a:pt x="943" y="4244"/>
                    <a:pt x="1467" y="4244"/>
                  </a:cubicBezTo>
                  <a:cubicBezTo>
                    <a:pt x="2091" y="4244"/>
                    <a:pt x="2754" y="4040"/>
                    <a:pt x="3424" y="3903"/>
                  </a:cubicBezTo>
                  <a:lnTo>
                    <a:pt x="3424" y="3903"/>
                  </a:lnTo>
                  <a:cubicBezTo>
                    <a:pt x="2694" y="4405"/>
                    <a:pt x="2694" y="5136"/>
                    <a:pt x="2191" y="5364"/>
                  </a:cubicBezTo>
                  <a:cubicBezTo>
                    <a:pt x="2467" y="5476"/>
                    <a:pt x="2730" y="5527"/>
                    <a:pt x="2978" y="5527"/>
                  </a:cubicBezTo>
                  <a:cubicBezTo>
                    <a:pt x="3838" y="5527"/>
                    <a:pt x="4513" y="4916"/>
                    <a:pt x="4885" y="4154"/>
                  </a:cubicBezTo>
                  <a:cubicBezTo>
                    <a:pt x="5472" y="4549"/>
                    <a:pt x="5941" y="4667"/>
                    <a:pt x="6372" y="4667"/>
                  </a:cubicBezTo>
                  <a:cubicBezTo>
                    <a:pt x="7014" y="4667"/>
                    <a:pt x="7571" y="4405"/>
                    <a:pt x="8309" y="4405"/>
                  </a:cubicBezTo>
                  <a:cubicBezTo>
                    <a:pt x="8103" y="3601"/>
                    <a:pt x="7406" y="2796"/>
                    <a:pt x="6634" y="2796"/>
                  </a:cubicBezTo>
                  <a:cubicBezTo>
                    <a:pt x="6478" y="2796"/>
                    <a:pt x="6319" y="2829"/>
                    <a:pt x="6160" y="2901"/>
                  </a:cubicBezTo>
                  <a:lnTo>
                    <a:pt x="6160" y="2901"/>
                  </a:lnTo>
                  <a:cubicBezTo>
                    <a:pt x="6238" y="2710"/>
                    <a:pt x="6411" y="2126"/>
                    <a:pt x="6597" y="1940"/>
                  </a:cubicBezTo>
                  <a:cubicBezTo>
                    <a:pt x="6117" y="1940"/>
                    <a:pt x="5615" y="1712"/>
                    <a:pt x="5136" y="1712"/>
                  </a:cubicBezTo>
                  <a:cubicBezTo>
                    <a:pt x="4885" y="982"/>
                    <a:pt x="4634" y="480"/>
                    <a:pt x="44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18;p2"/>
            <p:cNvSpPr/>
            <p:nvPr/>
          </p:nvSpPr>
          <p:spPr>
            <a:xfrm>
              <a:off x="4584600" y="120600"/>
              <a:ext cx="132840" cy="10476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104760"/>
                <a:gd name="textAreaBottom" fmla="*/ 105120 h 104760"/>
              </a:gdLst>
              <a:ahLst/>
              <a:rect l="textAreaLeft" t="textAreaTop" r="textAreaRight" b="textAreaBottom"/>
              <a:pathLst>
                <a:path w="3424" h="2702">
                  <a:moveTo>
                    <a:pt x="0" y="739"/>
                  </a:moveTo>
                  <a:lnTo>
                    <a:pt x="0" y="739"/>
                  </a:lnTo>
                  <a:cubicBezTo>
                    <a:pt x="37" y="754"/>
                    <a:pt x="74" y="766"/>
                    <a:pt x="111" y="777"/>
                  </a:cubicBezTo>
                  <a:lnTo>
                    <a:pt x="111" y="777"/>
                  </a:lnTo>
                  <a:lnTo>
                    <a:pt x="0" y="739"/>
                  </a:lnTo>
                  <a:close/>
                  <a:moveTo>
                    <a:pt x="2623" y="0"/>
                  </a:moveTo>
                  <a:cubicBezTo>
                    <a:pt x="1933" y="0"/>
                    <a:pt x="1172" y="815"/>
                    <a:pt x="393" y="815"/>
                  </a:cubicBezTo>
                  <a:cubicBezTo>
                    <a:pt x="299" y="815"/>
                    <a:pt x="205" y="803"/>
                    <a:pt x="111" y="777"/>
                  </a:cubicBezTo>
                  <a:lnTo>
                    <a:pt x="111" y="777"/>
                  </a:lnTo>
                  <a:lnTo>
                    <a:pt x="730" y="990"/>
                  </a:lnTo>
                  <a:cubicBezTo>
                    <a:pt x="730" y="1492"/>
                    <a:pt x="1233" y="2222"/>
                    <a:pt x="1484" y="2702"/>
                  </a:cubicBezTo>
                  <a:cubicBezTo>
                    <a:pt x="2693" y="2451"/>
                    <a:pt x="2693" y="1241"/>
                    <a:pt x="3424" y="510"/>
                  </a:cubicBezTo>
                  <a:cubicBezTo>
                    <a:pt x="3171" y="134"/>
                    <a:pt x="2903" y="0"/>
                    <a:pt x="262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4651200" y="64080"/>
              <a:ext cx="86040" cy="47880"/>
            </a:xfrm>
            <a:custGeom>
              <a:avLst/>
              <a:gdLst>
                <a:gd name="textAreaLeft" fmla="*/ 0 w 86040"/>
                <a:gd name="textAreaRight" fmla="*/ 86400 w 8604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2215" h="1235">
                  <a:moveTo>
                    <a:pt x="1373" y="1"/>
                  </a:moveTo>
                  <a:cubicBezTo>
                    <a:pt x="944" y="1"/>
                    <a:pt x="634" y="271"/>
                    <a:pt x="343" y="806"/>
                  </a:cubicBezTo>
                  <a:lnTo>
                    <a:pt x="343" y="806"/>
                  </a:lnTo>
                  <a:cubicBezTo>
                    <a:pt x="239" y="788"/>
                    <a:pt x="126" y="764"/>
                    <a:pt x="1" y="732"/>
                  </a:cubicBezTo>
                  <a:lnTo>
                    <a:pt x="1" y="732"/>
                  </a:lnTo>
                  <a:lnTo>
                    <a:pt x="252" y="983"/>
                  </a:lnTo>
                  <a:cubicBezTo>
                    <a:pt x="282" y="921"/>
                    <a:pt x="313" y="862"/>
                    <a:pt x="343" y="806"/>
                  </a:cubicBezTo>
                  <a:lnTo>
                    <a:pt x="343" y="806"/>
                  </a:lnTo>
                  <a:cubicBezTo>
                    <a:pt x="1054" y="931"/>
                    <a:pt x="1327" y="796"/>
                    <a:pt x="1964" y="1234"/>
                  </a:cubicBezTo>
                  <a:cubicBezTo>
                    <a:pt x="1964" y="983"/>
                    <a:pt x="2215" y="504"/>
                    <a:pt x="2215" y="253"/>
                  </a:cubicBezTo>
                  <a:cubicBezTo>
                    <a:pt x="1886" y="84"/>
                    <a:pt x="1611" y="1"/>
                    <a:pt x="137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" name="Google Shape;20;p2"/>
            <p:cNvSpPr/>
            <p:nvPr/>
          </p:nvSpPr>
          <p:spPr>
            <a:xfrm>
              <a:off x="4794120" y="-12240"/>
              <a:ext cx="170280" cy="222120"/>
            </a:xfrm>
            <a:custGeom>
              <a:avLst/>
              <a:gdLst>
                <a:gd name="textAreaLeft" fmla="*/ 0 w 170280"/>
                <a:gd name="textAreaRight" fmla="*/ 170640 w 170280"/>
                <a:gd name="textAreaTop" fmla="*/ 0 h 222120"/>
                <a:gd name="textAreaBottom" fmla="*/ 222480 h 222120"/>
              </a:gdLst>
              <a:ahLst/>
              <a:rect l="textAreaLeft" t="textAreaTop" r="textAreaRight" b="textAreaBottom"/>
              <a:pathLst>
                <a:path w="4384" h="5718">
                  <a:moveTo>
                    <a:pt x="229" y="1"/>
                  </a:moveTo>
                  <a:cubicBezTo>
                    <a:pt x="1" y="503"/>
                    <a:pt x="1" y="754"/>
                    <a:pt x="1" y="1233"/>
                  </a:cubicBezTo>
                  <a:lnTo>
                    <a:pt x="982" y="1233"/>
                  </a:lnTo>
                  <a:cubicBezTo>
                    <a:pt x="982" y="1484"/>
                    <a:pt x="1211" y="2215"/>
                    <a:pt x="1211" y="2466"/>
                  </a:cubicBezTo>
                  <a:cubicBezTo>
                    <a:pt x="982" y="2466"/>
                    <a:pt x="731" y="2945"/>
                    <a:pt x="229" y="3196"/>
                  </a:cubicBezTo>
                  <a:cubicBezTo>
                    <a:pt x="731" y="3196"/>
                    <a:pt x="1325" y="3298"/>
                    <a:pt x="1888" y="3298"/>
                  </a:cubicBezTo>
                  <a:cubicBezTo>
                    <a:pt x="2169" y="3298"/>
                    <a:pt x="2443" y="3272"/>
                    <a:pt x="2694" y="3196"/>
                  </a:cubicBezTo>
                  <a:cubicBezTo>
                    <a:pt x="3174" y="3926"/>
                    <a:pt x="3425" y="4406"/>
                    <a:pt x="3425" y="4908"/>
                  </a:cubicBezTo>
                  <a:lnTo>
                    <a:pt x="1941" y="4908"/>
                  </a:lnTo>
                  <a:cubicBezTo>
                    <a:pt x="2138" y="5482"/>
                    <a:pt x="2557" y="5717"/>
                    <a:pt x="2994" y="5717"/>
                  </a:cubicBezTo>
                  <a:cubicBezTo>
                    <a:pt x="3668" y="5717"/>
                    <a:pt x="4383" y="5154"/>
                    <a:pt x="4383" y="4406"/>
                  </a:cubicBezTo>
                  <a:cubicBezTo>
                    <a:pt x="4383" y="3196"/>
                    <a:pt x="2443" y="2694"/>
                    <a:pt x="2443" y="1484"/>
                  </a:cubicBezTo>
                  <a:cubicBezTo>
                    <a:pt x="2192" y="982"/>
                    <a:pt x="1211" y="252"/>
                    <a:pt x="982" y="252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" name="Google Shape;21;p2"/>
            <p:cNvSpPr/>
            <p:nvPr/>
          </p:nvSpPr>
          <p:spPr>
            <a:xfrm>
              <a:off x="4774680" y="169200"/>
              <a:ext cx="75960" cy="84960"/>
            </a:xfrm>
            <a:custGeom>
              <a:avLst/>
              <a:gdLst>
                <a:gd name="textAreaLeft" fmla="*/ 0 w 75960"/>
                <a:gd name="textAreaRight" fmla="*/ 76320 w 75960"/>
                <a:gd name="textAreaTop" fmla="*/ 0 h 84960"/>
                <a:gd name="textAreaBottom" fmla="*/ 85320 h 84960"/>
              </a:gdLst>
              <a:ahLst/>
              <a:rect l="textAreaLeft" t="textAreaTop" r="textAreaRight" b="textAreaBottom"/>
              <a:pathLst>
                <a:path w="1964" h="2193">
                  <a:moveTo>
                    <a:pt x="1" y="1"/>
                  </a:moveTo>
                  <a:lnTo>
                    <a:pt x="1" y="982"/>
                  </a:lnTo>
                  <a:lnTo>
                    <a:pt x="503" y="982"/>
                  </a:lnTo>
                  <a:lnTo>
                    <a:pt x="503" y="2192"/>
                  </a:lnTo>
                  <a:cubicBezTo>
                    <a:pt x="1964" y="1713"/>
                    <a:pt x="1233" y="480"/>
                    <a:pt x="252" y="2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" name="Google Shape;22;p2"/>
            <p:cNvSpPr/>
            <p:nvPr/>
          </p:nvSpPr>
          <p:spPr>
            <a:xfrm>
              <a:off x="4898880" y="-107280"/>
              <a:ext cx="65520" cy="7596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75960"/>
                <a:gd name="textAreaBottom" fmla="*/ 76320 h 75960"/>
              </a:gdLst>
              <a:ahLst/>
              <a:rect l="textAreaLeft" t="textAreaTop" r="textAreaRight" b="textAreaBottom"/>
              <a:pathLst>
                <a:path w="1690" h="1964">
                  <a:moveTo>
                    <a:pt x="228" y="0"/>
                  </a:moveTo>
                  <a:cubicBezTo>
                    <a:pt x="228" y="251"/>
                    <a:pt x="0" y="251"/>
                    <a:pt x="0" y="753"/>
                  </a:cubicBezTo>
                  <a:cubicBezTo>
                    <a:pt x="0" y="982"/>
                    <a:pt x="480" y="1712"/>
                    <a:pt x="480" y="1963"/>
                  </a:cubicBezTo>
                  <a:cubicBezTo>
                    <a:pt x="1689" y="1484"/>
                    <a:pt x="1689" y="753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" name="Google Shape;23;p2"/>
            <p:cNvSpPr/>
            <p:nvPr/>
          </p:nvSpPr>
          <p:spPr>
            <a:xfrm>
              <a:off x="4946040" y="64080"/>
              <a:ext cx="92520" cy="94680"/>
            </a:xfrm>
            <a:custGeom>
              <a:avLst/>
              <a:gdLst>
                <a:gd name="textAreaLeft" fmla="*/ 0 w 92520"/>
                <a:gd name="textAreaRight" fmla="*/ 92880 w 92520"/>
                <a:gd name="textAreaTop" fmla="*/ 0 h 94680"/>
                <a:gd name="textAreaBottom" fmla="*/ 95040 h 94680"/>
              </a:gdLst>
              <a:ahLst/>
              <a:rect l="textAreaLeft" t="textAreaTop" r="textAreaRight" b="textAreaBottom"/>
              <a:pathLst>
                <a:path w="2383" h="2443">
                  <a:moveTo>
                    <a:pt x="731" y="1"/>
                  </a:moveTo>
                  <a:lnTo>
                    <a:pt x="1" y="731"/>
                  </a:lnTo>
                  <a:cubicBezTo>
                    <a:pt x="706" y="973"/>
                    <a:pt x="1199" y="1429"/>
                    <a:pt x="1437" y="2344"/>
                  </a:cubicBezTo>
                  <a:lnTo>
                    <a:pt x="1437" y="2344"/>
                  </a:lnTo>
                  <a:cubicBezTo>
                    <a:pt x="2383" y="1788"/>
                    <a:pt x="1904" y="472"/>
                    <a:pt x="982" y="1"/>
                  </a:cubicBezTo>
                  <a:close/>
                  <a:moveTo>
                    <a:pt x="1437" y="2344"/>
                  </a:moveTo>
                  <a:cubicBezTo>
                    <a:pt x="1376" y="2380"/>
                    <a:pt x="1308" y="2413"/>
                    <a:pt x="1234" y="2443"/>
                  </a:cubicBezTo>
                  <a:lnTo>
                    <a:pt x="1462" y="2443"/>
                  </a:lnTo>
                  <a:cubicBezTo>
                    <a:pt x="1454" y="2409"/>
                    <a:pt x="1446" y="2376"/>
                    <a:pt x="1437" y="234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Google Shape;24;p2"/>
            <p:cNvSpPr/>
            <p:nvPr/>
          </p:nvSpPr>
          <p:spPr>
            <a:xfrm>
              <a:off x="5012640" y="178920"/>
              <a:ext cx="37800" cy="3708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983" h="960">
                  <a:moveTo>
                    <a:pt x="982" y="1"/>
                  </a:moveTo>
                  <a:lnTo>
                    <a:pt x="731" y="229"/>
                  </a:lnTo>
                  <a:lnTo>
                    <a:pt x="1" y="229"/>
                  </a:lnTo>
                  <a:cubicBezTo>
                    <a:pt x="1" y="229"/>
                    <a:pt x="1" y="731"/>
                    <a:pt x="252" y="960"/>
                  </a:cubicBezTo>
                  <a:cubicBezTo>
                    <a:pt x="982" y="731"/>
                    <a:pt x="982" y="480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" name="Google Shape;25;p2"/>
            <p:cNvSpPr/>
            <p:nvPr/>
          </p:nvSpPr>
          <p:spPr>
            <a:xfrm>
              <a:off x="5107680" y="197640"/>
              <a:ext cx="37800" cy="1980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982" h="522">
                  <a:moveTo>
                    <a:pt x="251" y="0"/>
                  </a:moveTo>
                  <a:cubicBezTo>
                    <a:pt x="251" y="0"/>
                    <a:pt x="0" y="251"/>
                    <a:pt x="0" y="480"/>
                  </a:cubicBezTo>
                  <a:cubicBezTo>
                    <a:pt x="400" y="480"/>
                    <a:pt x="554" y="521"/>
                    <a:pt x="629" y="521"/>
                  </a:cubicBezTo>
                  <a:cubicBezTo>
                    <a:pt x="739" y="521"/>
                    <a:pt x="684" y="433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" name="Google Shape;26;p2"/>
            <p:cNvSpPr/>
            <p:nvPr/>
          </p:nvSpPr>
          <p:spPr>
            <a:xfrm>
              <a:off x="4812840" y="269640"/>
              <a:ext cx="181080" cy="165600"/>
            </a:xfrm>
            <a:custGeom>
              <a:avLst/>
              <a:gdLst>
                <a:gd name="textAreaLeft" fmla="*/ 0 w 181080"/>
                <a:gd name="textAreaRight" fmla="*/ 181440 w 181080"/>
                <a:gd name="textAreaTop" fmla="*/ 0 h 165600"/>
                <a:gd name="textAreaBottom" fmla="*/ 165960 h 165600"/>
              </a:gdLst>
              <a:ahLst/>
              <a:rect l="textAreaLeft" t="textAreaTop" r="textAreaRight" b="textAreaBottom"/>
              <a:pathLst>
                <a:path w="4657" h="4263">
                  <a:moveTo>
                    <a:pt x="2865" y="1"/>
                  </a:moveTo>
                  <a:cubicBezTo>
                    <a:pt x="2493" y="1"/>
                    <a:pt x="2214" y="375"/>
                    <a:pt x="2214" y="1318"/>
                  </a:cubicBezTo>
                  <a:lnTo>
                    <a:pt x="1461" y="839"/>
                  </a:lnTo>
                  <a:lnTo>
                    <a:pt x="1461" y="839"/>
                  </a:lnTo>
                  <a:cubicBezTo>
                    <a:pt x="1461" y="1067"/>
                    <a:pt x="1712" y="1318"/>
                    <a:pt x="1712" y="1569"/>
                  </a:cubicBezTo>
                  <a:cubicBezTo>
                    <a:pt x="1233" y="1067"/>
                    <a:pt x="982" y="1569"/>
                    <a:pt x="502" y="588"/>
                  </a:cubicBezTo>
                  <a:cubicBezTo>
                    <a:pt x="419" y="671"/>
                    <a:pt x="363" y="699"/>
                    <a:pt x="316" y="699"/>
                  </a:cubicBezTo>
                  <a:cubicBezTo>
                    <a:pt x="223" y="699"/>
                    <a:pt x="168" y="588"/>
                    <a:pt x="0" y="588"/>
                  </a:cubicBezTo>
                  <a:lnTo>
                    <a:pt x="251" y="839"/>
                  </a:lnTo>
                  <a:cubicBezTo>
                    <a:pt x="502" y="1569"/>
                    <a:pt x="982" y="2299"/>
                    <a:pt x="1233" y="2779"/>
                  </a:cubicBezTo>
                  <a:cubicBezTo>
                    <a:pt x="1472" y="2665"/>
                    <a:pt x="1718" y="2665"/>
                    <a:pt x="1932" y="2665"/>
                  </a:cubicBezTo>
                  <a:cubicBezTo>
                    <a:pt x="2146" y="2665"/>
                    <a:pt x="2328" y="2665"/>
                    <a:pt x="2442" y="2551"/>
                  </a:cubicBezTo>
                  <a:cubicBezTo>
                    <a:pt x="2442" y="3509"/>
                    <a:pt x="2945" y="4011"/>
                    <a:pt x="3675" y="4262"/>
                  </a:cubicBezTo>
                  <a:cubicBezTo>
                    <a:pt x="3675" y="3030"/>
                    <a:pt x="4657" y="2299"/>
                    <a:pt x="4154" y="1067"/>
                  </a:cubicBezTo>
                  <a:cubicBezTo>
                    <a:pt x="3775" y="438"/>
                    <a:pt x="3266" y="1"/>
                    <a:pt x="286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" name="Google Shape;27;p2"/>
            <p:cNvSpPr/>
            <p:nvPr/>
          </p:nvSpPr>
          <p:spPr>
            <a:xfrm>
              <a:off x="4993920" y="339840"/>
              <a:ext cx="83160" cy="127440"/>
            </a:xfrm>
            <a:custGeom>
              <a:avLst/>
              <a:gdLst>
                <a:gd name="textAreaLeft" fmla="*/ 0 w 83160"/>
                <a:gd name="textAreaRight" fmla="*/ 83520 w 83160"/>
                <a:gd name="textAreaTop" fmla="*/ 0 h 127440"/>
                <a:gd name="textAreaBottom" fmla="*/ 127800 h 127440"/>
              </a:gdLst>
              <a:ahLst/>
              <a:rect l="textAreaLeft" t="textAreaTop" r="textAreaRight" b="textAreaBottom"/>
              <a:pathLst>
                <a:path w="2148" h="3287">
                  <a:moveTo>
                    <a:pt x="1461" y="0"/>
                  </a:moveTo>
                  <a:lnTo>
                    <a:pt x="1461" y="0"/>
                  </a:lnTo>
                  <a:cubicBezTo>
                    <a:pt x="731" y="251"/>
                    <a:pt x="1210" y="502"/>
                    <a:pt x="959" y="982"/>
                  </a:cubicBezTo>
                  <a:lnTo>
                    <a:pt x="480" y="1233"/>
                  </a:lnTo>
                  <a:cubicBezTo>
                    <a:pt x="480" y="1484"/>
                    <a:pt x="229" y="1484"/>
                    <a:pt x="1" y="1712"/>
                  </a:cubicBezTo>
                  <a:cubicBezTo>
                    <a:pt x="1" y="2214"/>
                    <a:pt x="229" y="2465"/>
                    <a:pt x="1" y="2945"/>
                  </a:cubicBezTo>
                  <a:cubicBezTo>
                    <a:pt x="401" y="3184"/>
                    <a:pt x="709" y="3286"/>
                    <a:pt x="945" y="3286"/>
                  </a:cubicBezTo>
                  <a:cubicBezTo>
                    <a:pt x="2147" y="3286"/>
                    <a:pt x="1461" y="630"/>
                    <a:pt x="146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" name="Google Shape;28;p2"/>
            <p:cNvSpPr/>
            <p:nvPr/>
          </p:nvSpPr>
          <p:spPr>
            <a:xfrm>
              <a:off x="4812840" y="520920"/>
              <a:ext cx="199440" cy="199800"/>
            </a:xfrm>
            <a:custGeom>
              <a:avLst/>
              <a:gdLst>
                <a:gd name="textAreaLeft" fmla="*/ 0 w 199440"/>
                <a:gd name="textAreaRight" fmla="*/ 199800 w 199440"/>
                <a:gd name="textAreaTop" fmla="*/ 0 h 199800"/>
                <a:gd name="textAreaBottom" fmla="*/ 200160 h 199800"/>
              </a:gdLst>
              <a:ahLst/>
              <a:rect l="textAreaLeft" t="textAreaTop" r="textAreaRight" b="textAreaBottom"/>
              <a:pathLst>
                <a:path w="5136" h="5137">
                  <a:moveTo>
                    <a:pt x="2945" y="1"/>
                  </a:moveTo>
                  <a:cubicBezTo>
                    <a:pt x="502" y="252"/>
                    <a:pt x="2945" y="1941"/>
                    <a:pt x="1963" y="3173"/>
                  </a:cubicBezTo>
                  <a:cubicBezTo>
                    <a:pt x="1712" y="2443"/>
                    <a:pt x="1233" y="2192"/>
                    <a:pt x="982" y="1462"/>
                  </a:cubicBezTo>
                  <a:lnTo>
                    <a:pt x="982" y="1462"/>
                  </a:lnTo>
                  <a:cubicBezTo>
                    <a:pt x="0" y="2922"/>
                    <a:pt x="2442" y="4155"/>
                    <a:pt x="3675" y="5136"/>
                  </a:cubicBezTo>
                  <a:cubicBezTo>
                    <a:pt x="4405" y="4155"/>
                    <a:pt x="5136" y="2922"/>
                    <a:pt x="3903" y="1941"/>
                  </a:cubicBezTo>
                  <a:lnTo>
                    <a:pt x="3903" y="252"/>
                  </a:lnTo>
                  <a:cubicBezTo>
                    <a:pt x="3903" y="252"/>
                    <a:pt x="3424" y="480"/>
                    <a:pt x="3173" y="480"/>
                  </a:cubicBezTo>
                  <a:cubicBezTo>
                    <a:pt x="3173" y="252"/>
                    <a:pt x="3173" y="1"/>
                    <a:pt x="294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" name="Google Shape;29;p2"/>
            <p:cNvSpPr/>
            <p:nvPr/>
          </p:nvSpPr>
          <p:spPr>
            <a:xfrm>
              <a:off x="4993920" y="-550080"/>
              <a:ext cx="835920" cy="1026360"/>
            </a:xfrm>
            <a:custGeom>
              <a:avLst/>
              <a:gdLst>
                <a:gd name="textAreaLeft" fmla="*/ 0 w 835920"/>
                <a:gd name="textAreaRight" fmla="*/ 836280 w 835920"/>
                <a:gd name="textAreaTop" fmla="*/ 0 h 1026360"/>
                <a:gd name="textAreaBottom" fmla="*/ 1026720 h 1026360"/>
              </a:gdLst>
              <a:ahLst/>
              <a:rect l="textAreaLeft" t="textAreaTop" r="textAreaRight" b="textAreaBottom"/>
              <a:pathLst>
                <a:path w="21480" h="26370">
                  <a:moveTo>
                    <a:pt x="17872" y="1"/>
                  </a:moveTo>
                  <a:cubicBezTo>
                    <a:pt x="17340" y="1"/>
                    <a:pt x="16689" y="482"/>
                    <a:pt x="15864" y="1604"/>
                  </a:cubicBezTo>
                  <a:cubicBezTo>
                    <a:pt x="15449" y="630"/>
                    <a:pt x="14399" y="56"/>
                    <a:pt x="13482" y="56"/>
                  </a:cubicBezTo>
                  <a:cubicBezTo>
                    <a:pt x="12786" y="56"/>
                    <a:pt x="12168" y="386"/>
                    <a:pt x="11961" y="1125"/>
                  </a:cubicBezTo>
                  <a:cubicBezTo>
                    <a:pt x="11710" y="874"/>
                    <a:pt x="11231" y="874"/>
                    <a:pt x="10979" y="645"/>
                  </a:cubicBezTo>
                  <a:lnTo>
                    <a:pt x="10979" y="645"/>
                  </a:lnTo>
                  <a:cubicBezTo>
                    <a:pt x="10979" y="1125"/>
                    <a:pt x="10728" y="1604"/>
                    <a:pt x="11231" y="2334"/>
                  </a:cubicBezTo>
                  <a:cubicBezTo>
                    <a:pt x="10955" y="2475"/>
                    <a:pt x="10680" y="2537"/>
                    <a:pt x="10411" y="2537"/>
                  </a:cubicBezTo>
                  <a:cubicBezTo>
                    <a:pt x="9718" y="2537"/>
                    <a:pt x="9063" y="2130"/>
                    <a:pt x="8537" y="1604"/>
                  </a:cubicBezTo>
                  <a:lnTo>
                    <a:pt x="8537" y="1604"/>
                  </a:lnTo>
                  <a:cubicBezTo>
                    <a:pt x="8286" y="2334"/>
                    <a:pt x="8286" y="3088"/>
                    <a:pt x="8788" y="3818"/>
                  </a:cubicBezTo>
                  <a:cubicBezTo>
                    <a:pt x="8537" y="3818"/>
                    <a:pt x="8286" y="3567"/>
                    <a:pt x="8058" y="3567"/>
                  </a:cubicBezTo>
                  <a:cubicBezTo>
                    <a:pt x="7761" y="3851"/>
                    <a:pt x="7727" y="3966"/>
                    <a:pt x="7598" y="3966"/>
                  </a:cubicBezTo>
                  <a:cubicBezTo>
                    <a:pt x="7509" y="3966"/>
                    <a:pt x="7375" y="3911"/>
                    <a:pt x="7076" y="3818"/>
                  </a:cubicBezTo>
                  <a:cubicBezTo>
                    <a:pt x="6597" y="4046"/>
                    <a:pt x="5844" y="4046"/>
                    <a:pt x="5616" y="4046"/>
                  </a:cubicBezTo>
                  <a:cubicBezTo>
                    <a:pt x="3401" y="5530"/>
                    <a:pt x="3653" y="6489"/>
                    <a:pt x="4155" y="8703"/>
                  </a:cubicBezTo>
                  <a:cubicBezTo>
                    <a:pt x="4642" y="8703"/>
                    <a:pt x="5017" y="8804"/>
                    <a:pt x="5355" y="8804"/>
                  </a:cubicBezTo>
                  <a:cubicBezTo>
                    <a:pt x="5524" y="8804"/>
                    <a:pt x="5684" y="8779"/>
                    <a:pt x="5844" y="8703"/>
                  </a:cubicBezTo>
                  <a:cubicBezTo>
                    <a:pt x="6419" y="9419"/>
                    <a:pt x="6995" y="9672"/>
                    <a:pt x="7570" y="9672"/>
                  </a:cubicBezTo>
                  <a:cubicBezTo>
                    <a:pt x="8956" y="9672"/>
                    <a:pt x="10338" y="8201"/>
                    <a:pt x="11710" y="8201"/>
                  </a:cubicBezTo>
                  <a:cubicBezTo>
                    <a:pt x="10763" y="9830"/>
                    <a:pt x="8774" y="10704"/>
                    <a:pt x="6936" y="10704"/>
                  </a:cubicBezTo>
                  <a:cubicBezTo>
                    <a:pt x="5451" y="10704"/>
                    <a:pt x="4064" y="10134"/>
                    <a:pt x="3401" y="8931"/>
                  </a:cubicBezTo>
                  <a:cubicBezTo>
                    <a:pt x="3162" y="9056"/>
                    <a:pt x="2979" y="9056"/>
                    <a:pt x="2828" y="9056"/>
                  </a:cubicBezTo>
                  <a:cubicBezTo>
                    <a:pt x="2677" y="9056"/>
                    <a:pt x="2557" y="9056"/>
                    <a:pt x="2443" y="9182"/>
                  </a:cubicBezTo>
                  <a:cubicBezTo>
                    <a:pt x="2443" y="8452"/>
                    <a:pt x="1941" y="7721"/>
                    <a:pt x="1941" y="7219"/>
                  </a:cubicBezTo>
                  <a:cubicBezTo>
                    <a:pt x="1461" y="7721"/>
                    <a:pt x="480" y="10163"/>
                    <a:pt x="480" y="10894"/>
                  </a:cubicBezTo>
                  <a:cubicBezTo>
                    <a:pt x="229" y="12355"/>
                    <a:pt x="1690" y="13085"/>
                    <a:pt x="1210" y="14569"/>
                  </a:cubicBezTo>
                  <a:cubicBezTo>
                    <a:pt x="2192" y="14318"/>
                    <a:pt x="2443" y="14569"/>
                    <a:pt x="2922" y="13816"/>
                  </a:cubicBezTo>
                  <a:lnTo>
                    <a:pt x="2922" y="13816"/>
                  </a:lnTo>
                  <a:cubicBezTo>
                    <a:pt x="3401" y="15779"/>
                    <a:pt x="1210" y="16030"/>
                    <a:pt x="3401" y="17741"/>
                  </a:cubicBezTo>
                  <a:cubicBezTo>
                    <a:pt x="4383" y="16760"/>
                    <a:pt x="5844" y="16281"/>
                    <a:pt x="5844" y="14569"/>
                  </a:cubicBezTo>
                  <a:cubicBezTo>
                    <a:pt x="6095" y="13336"/>
                    <a:pt x="4383" y="12126"/>
                    <a:pt x="5844" y="11145"/>
                  </a:cubicBezTo>
                  <a:lnTo>
                    <a:pt x="5844" y="11145"/>
                  </a:lnTo>
                  <a:cubicBezTo>
                    <a:pt x="6095" y="12126"/>
                    <a:pt x="6597" y="13085"/>
                    <a:pt x="6825" y="13816"/>
                  </a:cubicBezTo>
                  <a:cubicBezTo>
                    <a:pt x="9039" y="14569"/>
                    <a:pt x="5364" y="16281"/>
                    <a:pt x="5616" y="17741"/>
                  </a:cubicBezTo>
                  <a:cubicBezTo>
                    <a:pt x="5448" y="17741"/>
                    <a:pt x="5281" y="17630"/>
                    <a:pt x="5120" y="17630"/>
                  </a:cubicBezTo>
                  <a:cubicBezTo>
                    <a:pt x="5040" y="17630"/>
                    <a:pt x="4961" y="17658"/>
                    <a:pt x="4885" y="17741"/>
                  </a:cubicBezTo>
                  <a:cubicBezTo>
                    <a:pt x="6597" y="17741"/>
                    <a:pt x="7807" y="18723"/>
                    <a:pt x="7327" y="20412"/>
                  </a:cubicBezTo>
                  <a:cubicBezTo>
                    <a:pt x="6597" y="19682"/>
                    <a:pt x="6346" y="18951"/>
                    <a:pt x="5364" y="18472"/>
                  </a:cubicBezTo>
                  <a:lnTo>
                    <a:pt x="5364" y="18472"/>
                  </a:lnTo>
                  <a:cubicBezTo>
                    <a:pt x="5616" y="18723"/>
                    <a:pt x="5616" y="19682"/>
                    <a:pt x="5844" y="20184"/>
                  </a:cubicBezTo>
                  <a:cubicBezTo>
                    <a:pt x="5179" y="20691"/>
                    <a:pt x="4623" y="21428"/>
                    <a:pt x="4018" y="21428"/>
                  </a:cubicBezTo>
                  <a:cubicBezTo>
                    <a:pt x="3751" y="21428"/>
                    <a:pt x="3474" y="21285"/>
                    <a:pt x="3173" y="20914"/>
                  </a:cubicBezTo>
                  <a:cubicBezTo>
                    <a:pt x="3173" y="21165"/>
                    <a:pt x="2922" y="21394"/>
                    <a:pt x="2671" y="21896"/>
                  </a:cubicBezTo>
                  <a:cubicBezTo>
                    <a:pt x="2192" y="21165"/>
                    <a:pt x="1461" y="20914"/>
                    <a:pt x="480" y="20914"/>
                  </a:cubicBezTo>
                  <a:cubicBezTo>
                    <a:pt x="480" y="20663"/>
                    <a:pt x="731" y="20663"/>
                    <a:pt x="731" y="20412"/>
                  </a:cubicBezTo>
                  <a:lnTo>
                    <a:pt x="731" y="20412"/>
                  </a:lnTo>
                  <a:lnTo>
                    <a:pt x="480" y="20663"/>
                  </a:lnTo>
                  <a:cubicBezTo>
                    <a:pt x="229" y="20914"/>
                    <a:pt x="229" y="20663"/>
                    <a:pt x="1" y="21165"/>
                  </a:cubicBezTo>
                  <a:cubicBezTo>
                    <a:pt x="229" y="21394"/>
                    <a:pt x="731" y="21896"/>
                    <a:pt x="731" y="22124"/>
                  </a:cubicBezTo>
                  <a:cubicBezTo>
                    <a:pt x="923" y="22082"/>
                    <a:pt x="1092" y="22062"/>
                    <a:pt x="1242" y="22062"/>
                  </a:cubicBezTo>
                  <a:cubicBezTo>
                    <a:pt x="2806" y="22062"/>
                    <a:pt x="2256" y="24195"/>
                    <a:pt x="2922" y="25319"/>
                  </a:cubicBezTo>
                  <a:cubicBezTo>
                    <a:pt x="3478" y="26050"/>
                    <a:pt x="4750" y="26369"/>
                    <a:pt x="5859" y="26369"/>
                  </a:cubicBezTo>
                  <a:cubicBezTo>
                    <a:pt x="6206" y="26369"/>
                    <a:pt x="6537" y="26338"/>
                    <a:pt x="6825" y="26278"/>
                  </a:cubicBezTo>
                  <a:cubicBezTo>
                    <a:pt x="6825" y="25799"/>
                    <a:pt x="7076" y="25319"/>
                    <a:pt x="7076" y="25319"/>
                  </a:cubicBezTo>
                  <a:cubicBezTo>
                    <a:pt x="7620" y="25319"/>
                    <a:pt x="8568" y="25724"/>
                    <a:pt x="9224" y="25724"/>
                  </a:cubicBezTo>
                  <a:cubicBezTo>
                    <a:pt x="9450" y="25724"/>
                    <a:pt x="9641" y="25676"/>
                    <a:pt x="9770" y="25548"/>
                  </a:cubicBezTo>
                  <a:cubicBezTo>
                    <a:pt x="10728" y="24566"/>
                    <a:pt x="9039" y="23356"/>
                    <a:pt x="8058" y="23105"/>
                  </a:cubicBezTo>
                  <a:cubicBezTo>
                    <a:pt x="7327" y="23836"/>
                    <a:pt x="6346" y="24087"/>
                    <a:pt x="5364" y="24338"/>
                  </a:cubicBezTo>
                  <a:cubicBezTo>
                    <a:pt x="3303" y="22397"/>
                    <a:pt x="4170" y="21825"/>
                    <a:pt x="5734" y="21825"/>
                  </a:cubicBezTo>
                  <a:cubicBezTo>
                    <a:pt x="7131" y="21825"/>
                    <a:pt x="9083" y="22281"/>
                    <a:pt x="9998" y="22626"/>
                  </a:cubicBezTo>
                  <a:cubicBezTo>
                    <a:pt x="10249" y="22375"/>
                    <a:pt x="10500" y="22124"/>
                    <a:pt x="10500" y="21896"/>
                  </a:cubicBezTo>
                  <a:cubicBezTo>
                    <a:pt x="10500" y="21645"/>
                    <a:pt x="9998" y="21645"/>
                    <a:pt x="9998" y="21394"/>
                  </a:cubicBezTo>
                  <a:cubicBezTo>
                    <a:pt x="9770" y="21165"/>
                    <a:pt x="10249" y="20914"/>
                    <a:pt x="10249" y="20914"/>
                  </a:cubicBezTo>
                  <a:cubicBezTo>
                    <a:pt x="10249" y="20663"/>
                    <a:pt x="9770" y="20412"/>
                    <a:pt x="9519" y="20184"/>
                  </a:cubicBezTo>
                  <a:cubicBezTo>
                    <a:pt x="12691" y="19453"/>
                    <a:pt x="11482" y="16281"/>
                    <a:pt x="11231" y="14067"/>
                  </a:cubicBezTo>
                  <a:cubicBezTo>
                    <a:pt x="12440" y="14067"/>
                    <a:pt x="13673" y="14067"/>
                    <a:pt x="13171" y="12606"/>
                  </a:cubicBezTo>
                  <a:cubicBezTo>
                    <a:pt x="14152" y="11875"/>
                    <a:pt x="16115" y="11145"/>
                    <a:pt x="14883" y="9684"/>
                  </a:cubicBezTo>
                  <a:cubicBezTo>
                    <a:pt x="15385" y="9182"/>
                    <a:pt x="15864" y="8703"/>
                    <a:pt x="16366" y="8452"/>
                  </a:cubicBezTo>
                  <a:cubicBezTo>
                    <a:pt x="17097" y="8201"/>
                    <a:pt x="18078" y="6740"/>
                    <a:pt x="19037" y="6489"/>
                  </a:cubicBezTo>
                  <a:cubicBezTo>
                    <a:pt x="18771" y="6223"/>
                    <a:pt x="18472" y="6120"/>
                    <a:pt x="18154" y="6120"/>
                  </a:cubicBezTo>
                  <a:cubicBezTo>
                    <a:pt x="17596" y="6120"/>
                    <a:pt x="16976" y="6435"/>
                    <a:pt x="16366" y="6740"/>
                  </a:cubicBezTo>
                  <a:cubicBezTo>
                    <a:pt x="17325" y="5028"/>
                    <a:pt x="21479" y="4046"/>
                    <a:pt x="21000" y="2106"/>
                  </a:cubicBezTo>
                  <a:cubicBezTo>
                    <a:pt x="20520" y="2106"/>
                    <a:pt x="19767" y="2106"/>
                    <a:pt x="19539" y="2334"/>
                  </a:cubicBezTo>
                  <a:cubicBezTo>
                    <a:pt x="19115" y="918"/>
                    <a:pt x="18607" y="1"/>
                    <a:pt x="1787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" name="Google Shape;30;p2"/>
            <p:cNvSpPr/>
            <p:nvPr/>
          </p:nvSpPr>
          <p:spPr>
            <a:xfrm>
              <a:off x="5117760" y="526320"/>
              <a:ext cx="645840" cy="76968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769680"/>
                <a:gd name="textAreaBottom" fmla="*/ 770040 h 769680"/>
              </a:gdLst>
              <a:ahLst/>
              <a:rect l="textAreaLeft" t="textAreaTop" r="textAreaRight" b="textAreaBottom"/>
              <a:pathLst>
                <a:path w="16595" h="19776">
                  <a:moveTo>
                    <a:pt x="3427" y="0"/>
                  </a:moveTo>
                  <a:cubicBezTo>
                    <a:pt x="3285" y="0"/>
                    <a:pt x="3173" y="112"/>
                    <a:pt x="3173" y="112"/>
                  </a:cubicBezTo>
                  <a:lnTo>
                    <a:pt x="2443" y="340"/>
                  </a:lnTo>
                  <a:cubicBezTo>
                    <a:pt x="1712" y="842"/>
                    <a:pt x="1712" y="1573"/>
                    <a:pt x="1210" y="2303"/>
                  </a:cubicBezTo>
                  <a:cubicBezTo>
                    <a:pt x="0" y="4996"/>
                    <a:pt x="1461" y="4243"/>
                    <a:pt x="2443" y="6206"/>
                  </a:cubicBezTo>
                  <a:cubicBezTo>
                    <a:pt x="2191" y="6457"/>
                    <a:pt x="1712" y="6457"/>
                    <a:pt x="1461" y="6708"/>
                  </a:cubicBezTo>
                  <a:cubicBezTo>
                    <a:pt x="1783" y="6866"/>
                    <a:pt x="2105" y="6944"/>
                    <a:pt x="2418" y="6944"/>
                  </a:cubicBezTo>
                  <a:cubicBezTo>
                    <a:pt x="3060" y="6944"/>
                    <a:pt x="3664" y="6614"/>
                    <a:pt x="4154" y="5955"/>
                  </a:cubicBezTo>
                  <a:cubicBezTo>
                    <a:pt x="4288" y="6958"/>
                    <a:pt x="4853" y="7460"/>
                    <a:pt x="5491" y="7460"/>
                  </a:cubicBezTo>
                  <a:cubicBezTo>
                    <a:pt x="5941" y="7460"/>
                    <a:pt x="6428" y="7209"/>
                    <a:pt x="6825" y="6708"/>
                  </a:cubicBezTo>
                  <a:cubicBezTo>
                    <a:pt x="7076" y="7667"/>
                    <a:pt x="7327" y="7667"/>
                    <a:pt x="7327" y="8397"/>
                  </a:cubicBezTo>
                  <a:cubicBezTo>
                    <a:pt x="7490" y="8333"/>
                    <a:pt x="7645" y="8303"/>
                    <a:pt x="7787" y="8303"/>
                  </a:cubicBezTo>
                  <a:cubicBezTo>
                    <a:pt x="8699" y="8303"/>
                    <a:pt x="9104" y="9511"/>
                    <a:pt x="8058" y="10360"/>
                  </a:cubicBezTo>
                  <a:cubicBezTo>
                    <a:pt x="8537" y="10109"/>
                    <a:pt x="9039" y="10109"/>
                    <a:pt x="9518" y="9881"/>
                  </a:cubicBezTo>
                  <a:lnTo>
                    <a:pt x="9518" y="11091"/>
                  </a:lnTo>
                  <a:cubicBezTo>
                    <a:pt x="9769" y="10840"/>
                    <a:pt x="9998" y="10611"/>
                    <a:pt x="9998" y="10360"/>
                  </a:cubicBezTo>
                  <a:lnTo>
                    <a:pt x="9998" y="10360"/>
                  </a:lnTo>
                  <a:cubicBezTo>
                    <a:pt x="11710" y="13282"/>
                    <a:pt x="9518" y="12552"/>
                    <a:pt x="8058" y="14035"/>
                  </a:cubicBezTo>
                  <a:cubicBezTo>
                    <a:pt x="8309" y="14263"/>
                    <a:pt x="8788" y="14994"/>
                    <a:pt x="9518" y="15245"/>
                  </a:cubicBezTo>
                  <a:cubicBezTo>
                    <a:pt x="9267" y="15245"/>
                    <a:pt x="8788" y="15496"/>
                    <a:pt x="8537" y="15496"/>
                  </a:cubicBezTo>
                  <a:cubicBezTo>
                    <a:pt x="9267" y="15975"/>
                    <a:pt x="9998" y="16226"/>
                    <a:pt x="10979" y="16477"/>
                  </a:cubicBezTo>
                  <a:cubicBezTo>
                    <a:pt x="11173" y="17413"/>
                    <a:pt x="11655" y="18499"/>
                    <a:pt x="12433" y="18499"/>
                  </a:cubicBezTo>
                  <a:cubicBezTo>
                    <a:pt x="12661" y="18499"/>
                    <a:pt x="12914" y="18406"/>
                    <a:pt x="13193" y="18189"/>
                  </a:cubicBezTo>
                  <a:cubicBezTo>
                    <a:pt x="13586" y="18975"/>
                    <a:pt x="13979" y="19776"/>
                    <a:pt x="14786" y="19776"/>
                  </a:cubicBezTo>
                  <a:cubicBezTo>
                    <a:pt x="14964" y="19776"/>
                    <a:pt x="15162" y="19737"/>
                    <a:pt x="15384" y="19650"/>
                  </a:cubicBezTo>
                  <a:cubicBezTo>
                    <a:pt x="15133" y="18920"/>
                    <a:pt x="14403" y="17938"/>
                    <a:pt x="13924" y="17208"/>
                  </a:cubicBezTo>
                  <a:lnTo>
                    <a:pt x="13924" y="17208"/>
                  </a:lnTo>
                  <a:cubicBezTo>
                    <a:pt x="14403" y="17687"/>
                    <a:pt x="15133" y="17938"/>
                    <a:pt x="15636" y="18189"/>
                  </a:cubicBezTo>
                  <a:cubicBezTo>
                    <a:pt x="16366" y="16706"/>
                    <a:pt x="13673" y="13784"/>
                    <a:pt x="13673" y="12323"/>
                  </a:cubicBezTo>
                  <a:lnTo>
                    <a:pt x="13673" y="12323"/>
                  </a:lnTo>
                  <a:cubicBezTo>
                    <a:pt x="14403" y="12552"/>
                    <a:pt x="15133" y="13282"/>
                    <a:pt x="15636" y="14035"/>
                  </a:cubicBezTo>
                  <a:cubicBezTo>
                    <a:pt x="15864" y="13533"/>
                    <a:pt x="16366" y="12552"/>
                    <a:pt x="16594" y="12072"/>
                  </a:cubicBezTo>
                  <a:cubicBezTo>
                    <a:pt x="15133" y="11593"/>
                    <a:pt x="12212" y="8648"/>
                    <a:pt x="14905" y="8648"/>
                  </a:cubicBezTo>
                  <a:cubicBezTo>
                    <a:pt x="14689" y="7605"/>
                    <a:pt x="14115" y="6357"/>
                    <a:pt x="13023" y="6357"/>
                  </a:cubicBezTo>
                  <a:cubicBezTo>
                    <a:pt x="12850" y="6357"/>
                    <a:pt x="12663" y="6388"/>
                    <a:pt x="12463" y="6457"/>
                  </a:cubicBezTo>
                  <a:cubicBezTo>
                    <a:pt x="11983" y="5519"/>
                    <a:pt x="9501" y="3017"/>
                    <a:pt x="8446" y="3017"/>
                  </a:cubicBezTo>
                  <a:cubicBezTo>
                    <a:pt x="8397" y="3017"/>
                    <a:pt x="8351" y="3022"/>
                    <a:pt x="8309" y="3033"/>
                  </a:cubicBezTo>
                  <a:cubicBezTo>
                    <a:pt x="8655" y="2059"/>
                    <a:pt x="8495" y="1694"/>
                    <a:pt x="8136" y="1694"/>
                  </a:cubicBezTo>
                  <a:cubicBezTo>
                    <a:pt x="7503" y="1694"/>
                    <a:pt x="6255" y="2831"/>
                    <a:pt x="6095" y="3764"/>
                  </a:cubicBezTo>
                  <a:cubicBezTo>
                    <a:pt x="4154" y="1801"/>
                    <a:pt x="7076" y="2052"/>
                    <a:pt x="7555" y="842"/>
                  </a:cubicBezTo>
                  <a:cubicBezTo>
                    <a:pt x="7265" y="552"/>
                    <a:pt x="6938" y="413"/>
                    <a:pt x="6618" y="413"/>
                  </a:cubicBezTo>
                  <a:cubicBezTo>
                    <a:pt x="6134" y="413"/>
                    <a:pt x="5667" y="731"/>
                    <a:pt x="5364" y="1322"/>
                  </a:cubicBezTo>
                  <a:cubicBezTo>
                    <a:pt x="5113" y="1070"/>
                    <a:pt x="4885" y="842"/>
                    <a:pt x="4885" y="340"/>
                  </a:cubicBezTo>
                  <a:cubicBezTo>
                    <a:pt x="3424" y="1070"/>
                    <a:pt x="3173" y="3764"/>
                    <a:pt x="4154" y="4494"/>
                  </a:cubicBezTo>
                  <a:cubicBezTo>
                    <a:pt x="3731" y="4842"/>
                    <a:pt x="3423" y="4991"/>
                    <a:pt x="3205" y="4991"/>
                  </a:cubicBezTo>
                  <a:cubicBezTo>
                    <a:pt x="2035" y="4991"/>
                    <a:pt x="3460" y="727"/>
                    <a:pt x="3652" y="112"/>
                  </a:cubicBezTo>
                  <a:cubicBezTo>
                    <a:pt x="3576" y="28"/>
                    <a:pt x="3498" y="0"/>
                    <a:pt x="342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Google Shape;31;p2"/>
            <p:cNvSpPr/>
            <p:nvPr/>
          </p:nvSpPr>
          <p:spPr>
            <a:xfrm>
              <a:off x="5171760" y="1054440"/>
              <a:ext cx="210960" cy="154440"/>
            </a:xfrm>
            <a:custGeom>
              <a:avLst/>
              <a:gdLst>
                <a:gd name="textAreaLeft" fmla="*/ 0 w 210960"/>
                <a:gd name="textAreaRight" fmla="*/ 211320 w 210960"/>
                <a:gd name="textAreaTop" fmla="*/ 0 h 154440"/>
                <a:gd name="textAreaBottom" fmla="*/ 154800 h 154440"/>
              </a:gdLst>
              <a:ahLst/>
              <a:rect l="textAreaLeft" t="textAreaTop" r="textAreaRight" b="textAreaBottom"/>
              <a:pathLst>
                <a:path w="5432" h="3980">
                  <a:moveTo>
                    <a:pt x="2492" y="0"/>
                  </a:moveTo>
                  <a:cubicBezTo>
                    <a:pt x="2237" y="0"/>
                    <a:pt x="2188" y="293"/>
                    <a:pt x="2031" y="466"/>
                  </a:cubicBezTo>
                  <a:lnTo>
                    <a:pt x="1529" y="466"/>
                  </a:lnTo>
                  <a:cubicBezTo>
                    <a:pt x="1529" y="946"/>
                    <a:pt x="1529" y="1676"/>
                    <a:pt x="1278" y="2155"/>
                  </a:cubicBezTo>
                  <a:cubicBezTo>
                    <a:pt x="1278" y="2155"/>
                    <a:pt x="1529" y="2155"/>
                    <a:pt x="1780" y="2406"/>
                  </a:cubicBezTo>
                  <a:cubicBezTo>
                    <a:pt x="1" y="3151"/>
                    <a:pt x="638" y="3979"/>
                    <a:pt x="1316" y="3979"/>
                  </a:cubicBezTo>
                  <a:cubicBezTo>
                    <a:pt x="1760" y="3979"/>
                    <a:pt x="2221" y="3624"/>
                    <a:pt x="2031" y="2657"/>
                  </a:cubicBezTo>
                  <a:cubicBezTo>
                    <a:pt x="2279" y="2584"/>
                    <a:pt x="2501" y="2553"/>
                    <a:pt x="2703" y="2553"/>
                  </a:cubicBezTo>
                  <a:cubicBezTo>
                    <a:pt x="3773" y="2553"/>
                    <a:pt x="4298" y="3417"/>
                    <a:pt x="5157" y="3417"/>
                  </a:cubicBezTo>
                  <a:cubicBezTo>
                    <a:pt x="5245" y="3417"/>
                    <a:pt x="5336" y="3408"/>
                    <a:pt x="5432" y="3388"/>
                  </a:cubicBezTo>
                  <a:cubicBezTo>
                    <a:pt x="4473" y="2406"/>
                    <a:pt x="2761" y="1927"/>
                    <a:pt x="2990" y="215"/>
                  </a:cubicBezTo>
                  <a:cubicBezTo>
                    <a:pt x="2763" y="59"/>
                    <a:pt x="2607" y="0"/>
                    <a:pt x="24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400" bIns="77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" name="Google Shape;32;p2"/>
            <p:cNvSpPr/>
            <p:nvPr/>
          </p:nvSpPr>
          <p:spPr>
            <a:xfrm>
              <a:off x="5279400" y="1205280"/>
              <a:ext cx="28080" cy="378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731" h="982">
                  <a:moveTo>
                    <a:pt x="0" y="0"/>
                  </a:moveTo>
                  <a:cubicBezTo>
                    <a:pt x="229" y="251"/>
                    <a:pt x="0" y="502"/>
                    <a:pt x="0" y="982"/>
                  </a:cubicBezTo>
                  <a:lnTo>
                    <a:pt x="0" y="982"/>
                  </a:lnTo>
                  <a:cubicBezTo>
                    <a:pt x="731" y="753"/>
                    <a:pt x="480" y="753"/>
                    <a:pt x="731" y="251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" name="Google Shape;33;p2"/>
            <p:cNvSpPr/>
            <p:nvPr/>
          </p:nvSpPr>
          <p:spPr>
            <a:xfrm>
              <a:off x="5346000" y="1234440"/>
              <a:ext cx="56520" cy="3708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1462" h="960">
                  <a:moveTo>
                    <a:pt x="480" y="0"/>
                  </a:moveTo>
                  <a:cubicBezTo>
                    <a:pt x="480" y="229"/>
                    <a:pt x="0" y="480"/>
                    <a:pt x="229" y="959"/>
                  </a:cubicBezTo>
                  <a:cubicBezTo>
                    <a:pt x="1461" y="731"/>
                    <a:pt x="731" y="48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" name="Google Shape;34;p2"/>
            <p:cNvSpPr/>
            <p:nvPr/>
          </p:nvSpPr>
          <p:spPr>
            <a:xfrm>
              <a:off x="5393160" y="1386360"/>
              <a:ext cx="28080" cy="378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731" h="982">
                  <a:moveTo>
                    <a:pt x="251" y="0"/>
                  </a:moveTo>
                  <a:cubicBezTo>
                    <a:pt x="251" y="480"/>
                    <a:pt x="0" y="480"/>
                    <a:pt x="0" y="982"/>
                  </a:cubicBezTo>
                  <a:cubicBezTo>
                    <a:pt x="479" y="731"/>
                    <a:pt x="479" y="731"/>
                    <a:pt x="730" y="480"/>
                  </a:cubicBezTo>
                  <a:cubicBezTo>
                    <a:pt x="730" y="229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" name="Google Shape;35;p2"/>
            <p:cNvSpPr/>
            <p:nvPr/>
          </p:nvSpPr>
          <p:spPr>
            <a:xfrm>
              <a:off x="5355000" y="1490400"/>
              <a:ext cx="47520" cy="475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234" h="1233">
                  <a:moveTo>
                    <a:pt x="503" y="0"/>
                  </a:moveTo>
                  <a:cubicBezTo>
                    <a:pt x="252" y="502"/>
                    <a:pt x="1" y="753"/>
                    <a:pt x="1" y="1233"/>
                  </a:cubicBezTo>
                  <a:cubicBezTo>
                    <a:pt x="731" y="982"/>
                    <a:pt x="731" y="982"/>
                    <a:pt x="1233" y="753"/>
                  </a:cubicBezTo>
                  <a:cubicBezTo>
                    <a:pt x="1233" y="0"/>
                    <a:pt x="731" y="251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" name="Google Shape;36;p2"/>
            <p:cNvSpPr/>
            <p:nvPr/>
          </p:nvSpPr>
          <p:spPr>
            <a:xfrm>
              <a:off x="5398560" y="1091520"/>
              <a:ext cx="34920" cy="43920"/>
            </a:xfrm>
            <a:custGeom>
              <a:avLst/>
              <a:gdLst>
                <a:gd name="textAreaLeft" fmla="*/ 0 w 34920"/>
                <a:gd name="textAreaRight" fmla="*/ 35280 w 34920"/>
                <a:gd name="textAreaTop" fmla="*/ 0 h 43920"/>
                <a:gd name="textAreaBottom" fmla="*/ 44280 h 43920"/>
              </a:gdLst>
              <a:ahLst/>
              <a:rect l="textAreaLeft" t="textAreaTop" r="textAreaRight" b="textAreaBottom"/>
              <a:pathLst>
                <a:path w="902" h="1134">
                  <a:moveTo>
                    <a:pt x="106" y="1"/>
                  </a:moveTo>
                  <a:cubicBezTo>
                    <a:pt x="0" y="830"/>
                    <a:pt x="200" y="1134"/>
                    <a:pt x="392" y="1134"/>
                  </a:cubicBezTo>
                  <a:cubicBezTo>
                    <a:pt x="654" y="1134"/>
                    <a:pt x="901" y="567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37;p2"/>
            <p:cNvSpPr/>
            <p:nvPr/>
          </p:nvSpPr>
          <p:spPr>
            <a:xfrm>
              <a:off x="5393160" y="1186560"/>
              <a:ext cx="66240" cy="4752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712" h="1234">
                  <a:moveTo>
                    <a:pt x="982" y="1"/>
                  </a:moveTo>
                  <a:lnTo>
                    <a:pt x="982" y="1"/>
                  </a:lnTo>
                  <a:cubicBezTo>
                    <a:pt x="730" y="252"/>
                    <a:pt x="0" y="252"/>
                    <a:pt x="730" y="1233"/>
                  </a:cubicBezTo>
                  <a:cubicBezTo>
                    <a:pt x="1712" y="731"/>
                    <a:pt x="982" y="480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" name="Google Shape;38;p2"/>
            <p:cNvSpPr/>
            <p:nvPr/>
          </p:nvSpPr>
          <p:spPr>
            <a:xfrm>
              <a:off x="5411880" y="919800"/>
              <a:ext cx="47520" cy="475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233" h="1233">
                  <a:moveTo>
                    <a:pt x="754" y="0"/>
                  </a:moveTo>
                  <a:lnTo>
                    <a:pt x="251" y="251"/>
                  </a:lnTo>
                  <a:cubicBezTo>
                    <a:pt x="503" y="731"/>
                    <a:pt x="0" y="1233"/>
                    <a:pt x="982" y="1233"/>
                  </a:cubicBezTo>
                  <a:cubicBezTo>
                    <a:pt x="1233" y="1233"/>
                    <a:pt x="1233" y="982"/>
                    <a:pt x="1233" y="982"/>
                  </a:cubicBezTo>
                  <a:cubicBezTo>
                    <a:pt x="982" y="731"/>
                    <a:pt x="982" y="251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" name="Google Shape;39;p2"/>
            <p:cNvSpPr/>
            <p:nvPr/>
          </p:nvSpPr>
          <p:spPr>
            <a:xfrm>
              <a:off x="5374440" y="882720"/>
              <a:ext cx="28080" cy="3564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5640"/>
                <a:gd name="textAreaBottom" fmla="*/ 36000 h 35640"/>
              </a:gdLst>
              <a:ahLst/>
              <a:rect l="textAreaLeft" t="textAreaTop" r="textAreaRight" b="textAreaBottom"/>
              <a:pathLst>
                <a:path w="732" h="929">
                  <a:moveTo>
                    <a:pt x="229" y="1"/>
                  </a:moveTo>
                  <a:lnTo>
                    <a:pt x="1" y="229"/>
                  </a:lnTo>
                  <a:cubicBezTo>
                    <a:pt x="162" y="585"/>
                    <a:pt x="95" y="929"/>
                    <a:pt x="302" y="929"/>
                  </a:cubicBezTo>
                  <a:cubicBezTo>
                    <a:pt x="387" y="929"/>
                    <a:pt x="518" y="871"/>
                    <a:pt x="731" y="731"/>
                  </a:cubicBezTo>
                  <a:cubicBezTo>
                    <a:pt x="731" y="229"/>
                    <a:pt x="229" y="229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" name="Google Shape;40;p2"/>
            <p:cNvSpPr/>
            <p:nvPr/>
          </p:nvSpPr>
          <p:spPr>
            <a:xfrm>
              <a:off x="5250960" y="2470680"/>
              <a:ext cx="236880" cy="12276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122760"/>
                <a:gd name="textAreaBottom" fmla="*/ 123120 h 122760"/>
              </a:gdLst>
              <a:ahLst/>
              <a:rect l="textAreaLeft" t="textAreaTop" r="textAreaRight" b="textAreaBottom"/>
              <a:pathLst>
                <a:path w="6095" h="3159">
                  <a:moveTo>
                    <a:pt x="1940" y="0"/>
                  </a:moveTo>
                  <a:lnTo>
                    <a:pt x="959" y="251"/>
                  </a:lnTo>
                  <a:cubicBezTo>
                    <a:pt x="730" y="480"/>
                    <a:pt x="479" y="982"/>
                    <a:pt x="0" y="1210"/>
                  </a:cubicBezTo>
                  <a:cubicBezTo>
                    <a:pt x="959" y="1461"/>
                    <a:pt x="2442" y="1712"/>
                    <a:pt x="3401" y="1712"/>
                  </a:cubicBezTo>
                  <a:cubicBezTo>
                    <a:pt x="3575" y="2727"/>
                    <a:pt x="4224" y="3158"/>
                    <a:pt x="5009" y="3158"/>
                  </a:cubicBezTo>
                  <a:cubicBezTo>
                    <a:pt x="5354" y="3158"/>
                    <a:pt x="5725" y="3075"/>
                    <a:pt x="6094" y="2922"/>
                  </a:cubicBezTo>
                  <a:cubicBezTo>
                    <a:pt x="5615" y="2443"/>
                    <a:pt x="4382" y="480"/>
                    <a:pt x="3903" y="251"/>
                  </a:cubicBezTo>
                  <a:cubicBezTo>
                    <a:pt x="3784" y="192"/>
                    <a:pt x="3653" y="173"/>
                    <a:pt x="3511" y="173"/>
                  </a:cubicBezTo>
                  <a:cubicBezTo>
                    <a:pt x="3277" y="173"/>
                    <a:pt x="3017" y="224"/>
                    <a:pt x="2743" y="224"/>
                  </a:cubicBezTo>
                  <a:cubicBezTo>
                    <a:pt x="2483" y="224"/>
                    <a:pt x="2212" y="178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" name="Google Shape;41;p2"/>
            <p:cNvSpPr/>
            <p:nvPr/>
          </p:nvSpPr>
          <p:spPr>
            <a:xfrm>
              <a:off x="5488200" y="2555640"/>
              <a:ext cx="161280" cy="66240"/>
            </a:xfrm>
            <a:custGeom>
              <a:avLst/>
              <a:gdLst>
                <a:gd name="textAreaLeft" fmla="*/ 0 w 161280"/>
                <a:gd name="textAreaRight" fmla="*/ 161640 w 16128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4155" h="1713">
                  <a:moveTo>
                    <a:pt x="731" y="1"/>
                  </a:moveTo>
                  <a:lnTo>
                    <a:pt x="480" y="503"/>
                  </a:lnTo>
                  <a:cubicBezTo>
                    <a:pt x="251" y="731"/>
                    <a:pt x="0" y="982"/>
                    <a:pt x="0" y="1461"/>
                  </a:cubicBezTo>
                  <a:cubicBezTo>
                    <a:pt x="731" y="1461"/>
                    <a:pt x="982" y="1712"/>
                    <a:pt x="1461" y="1712"/>
                  </a:cubicBezTo>
                  <a:cubicBezTo>
                    <a:pt x="2192" y="1712"/>
                    <a:pt x="3424" y="1712"/>
                    <a:pt x="4155" y="982"/>
                  </a:cubicBezTo>
                  <a:cubicBezTo>
                    <a:pt x="3424" y="252"/>
                    <a:pt x="1712" y="1"/>
                    <a:pt x="7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" name="Google Shape;42;p2"/>
            <p:cNvSpPr/>
            <p:nvPr/>
          </p:nvSpPr>
          <p:spPr>
            <a:xfrm>
              <a:off x="5497920" y="2517480"/>
              <a:ext cx="28080" cy="172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731" h="456">
                  <a:moveTo>
                    <a:pt x="0" y="0"/>
                  </a:moveTo>
                  <a:cubicBezTo>
                    <a:pt x="158" y="174"/>
                    <a:pt x="98" y="456"/>
                    <a:pt x="286" y="456"/>
                  </a:cubicBezTo>
                  <a:cubicBezTo>
                    <a:pt x="371" y="456"/>
                    <a:pt x="505" y="399"/>
                    <a:pt x="731" y="251"/>
                  </a:cubicBezTo>
                  <a:cubicBezTo>
                    <a:pt x="731" y="73"/>
                    <a:pt x="696" y="27"/>
                    <a:pt x="640" y="27"/>
                  </a:cubicBezTo>
                  <a:cubicBezTo>
                    <a:pt x="580" y="27"/>
                    <a:pt x="496" y="78"/>
                    <a:pt x="404" y="78"/>
                  </a:cubicBezTo>
                  <a:cubicBezTo>
                    <a:pt x="348" y="78"/>
                    <a:pt x="288" y="59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" name="Google Shape;43;p2"/>
            <p:cNvSpPr/>
            <p:nvPr/>
          </p:nvSpPr>
          <p:spPr>
            <a:xfrm>
              <a:off x="5450040" y="2460600"/>
              <a:ext cx="28080" cy="28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732" h="731">
                  <a:moveTo>
                    <a:pt x="1" y="0"/>
                  </a:moveTo>
                  <a:lnTo>
                    <a:pt x="1" y="0"/>
                  </a:lnTo>
                  <a:cubicBezTo>
                    <a:pt x="252" y="502"/>
                    <a:pt x="1" y="502"/>
                    <a:pt x="252" y="731"/>
                  </a:cubicBezTo>
                  <a:lnTo>
                    <a:pt x="503" y="731"/>
                  </a:lnTo>
                  <a:cubicBezTo>
                    <a:pt x="731" y="251"/>
                    <a:pt x="252" y="25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" name="Google Shape;44;p2"/>
            <p:cNvSpPr/>
            <p:nvPr/>
          </p:nvSpPr>
          <p:spPr>
            <a:xfrm>
              <a:off x="5411880" y="2432160"/>
              <a:ext cx="19080" cy="2808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8080"/>
                <a:gd name="textAreaBottom" fmla="*/ 28440 h 28080"/>
              </a:gdLst>
              <a:ahLst/>
              <a:rect l="textAreaLeft" t="textAreaTop" r="textAreaRight" b="textAreaBottom"/>
              <a:pathLst>
                <a:path w="503" h="732">
                  <a:moveTo>
                    <a:pt x="0" y="1"/>
                  </a:moveTo>
                  <a:lnTo>
                    <a:pt x="0" y="731"/>
                  </a:lnTo>
                  <a:cubicBezTo>
                    <a:pt x="503" y="480"/>
                    <a:pt x="0" y="25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" name="Google Shape;45;p2"/>
            <p:cNvSpPr/>
            <p:nvPr/>
          </p:nvSpPr>
          <p:spPr>
            <a:xfrm>
              <a:off x="5374440" y="2385360"/>
              <a:ext cx="37080" cy="3708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960" h="959">
                  <a:moveTo>
                    <a:pt x="229" y="0"/>
                  </a:moveTo>
                  <a:cubicBezTo>
                    <a:pt x="229" y="479"/>
                    <a:pt x="1" y="730"/>
                    <a:pt x="1" y="959"/>
                  </a:cubicBezTo>
                  <a:cubicBezTo>
                    <a:pt x="480" y="730"/>
                    <a:pt x="731" y="730"/>
                    <a:pt x="959" y="228"/>
                  </a:cubicBezTo>
                  <a:cubicBezTo>
                    <a:pt x="959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" name="Google Shape;46;p2"/>
            <p:cNvSpPr/>
            <p:nvPr/>
          </p:nvSpPr>
          <p:spPr>
            <a:xfrm>
              <a:off x="5640120" y="2622600"/>
              <a:ext cx="47520" cy="475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234" h="1233">
                  <a:moveTo>
                    <a:pt x="503" y="0"/>
                  </a:moveTo>
                  <a:lnTo>
                    <a:pt x="503" y="252"/>
                  </a:lnTo>
                  <a:cubicBezTo>
                    <a:pt x="503" y="731"/>
                    <a:pt x="1" y="731"/>
                    <a:pt x="503" y="1233"/>
                  </a:cubicBezTo>
                  <a:cubicBezTo>
                    <a:pt x="982" y="982"/>
                    <a:pt x="982" y="731"/>
                    <a:pt x="1233" y="503"/>
                  </a:cubicBezTo>
                  <a:cubicBezTo>
                    <a:pt x="982" y="252"/>
                    <a:pt x="503" y="252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" name="Google Shape;47;p2"/>
            <p:cNvSpPr/>
            <p:nvPr/>
          </p:nvSpPr>
          <p:spPr>
            <a:xfrm>
              <a:off x="5364720" y="2746080"/>
              <a:ext cx="1073880" cy="1797120"/>
            </a:xfrm>
            <a:custGeom>
              <a:avLst/>
              <a:gdLst>
                <a:gd name="textAreaLeft" fmla="*/ 0 w 1073880"/>
                <a:gd name="textAreaRight" fmla="*/ 1074240 w 1073880"/>
                <a:gd name="textAreaTop" fmla="*/ 0 h 1797120"/>
                <a:gd name="textAreaBottom" fmla="*/ 1797480 h 1797120"/>
              </a:gdLst>
              <a:ahLst/>
              <a:rect l="textAreaLeft" t="textAreaTop" r="textAreaRight" b="textAreaBottom"/>
              <a:pathLst>
                <a:path w="27597" h="46176">
                  <a:moveTo>
                    <a:pt x="3424" y="731"/>
                  </a:moveTo>
                  <a:cubicBezTo>
                    <a:pt x="3371" y="731"/>
                    <a:pt x="3362" y="754"/>
                    <a:pt x="3381" y="790"/>
                  </a:cubicBezTo>
                  <a:lnTo>
                    <a:pt x="3381" y="790"/>
                  </a:lnTo>
                  <a:cubicBezTo>
                    <a:pt x="3395" y="770"/>
                    <a:pt x="3410" y="750"/>
                    <a:pt x="3424" y="731"/>
                  </a:cubicBezTo>
                  <a:close/>
                  <a:moveTo>
                    <a:pt x="5867" y="0"/>
                  </a:moveTo>
                  <a:cubicBezTo>
                    <a:pt x="5867" y="251"/>
                    <a:pt x="5365" y="731"/>
                    <a:pt x="5365" y="731"/>
                  </a:cubicBezTo>
                  <a:lnTo>
                    <a:pt x="4155" y="502"/>
                  </a:lnTo>
                  <a:cubicBezTo>
                    <a:pt x="3904" y="731"/>
                    <a:pt x="3904" y="731"/>
                    <a:pt x="3904" y="1233"/>
                  </a:cubicBezTo>
                  <a:cubicBezTo>
                    <a:pt x="3904" y="1233"/>
                    <a:pt x="3452" y="922"/>
                    <a:pt x="3381" y="790"/>
                  </a:cubicBezTo>
                  <a:lnTo>
                    <a:pt x="3381" y="790"/>
                  </a:lnTo>
                  <a:cubicBezTo>
                    <a:pt x="2684" y="1761"/>
                    <a:pt x="2438" y="2969"/>
                    <a:pt x="2192" y="4154"/>
                  </a:cubicBezTo>
                  <a:lnTo>
                    <a:pt x="1210" y="4154"/>
                  </a:lnTo>
                  <a:cubicBezTo>
                    <a:pt x="1713" y="5387"/>
                    <a:pt x="1964" y="6368"/>
                    <a:pt x="1461" y="7099"/>
                  </a:cubicBezTo>
                  <a:cubicBezTo>
                    <a:pt x="1" y="7327"/>
                    <a:pt x="480" y="8560"/>
                    <a:pt x="1" y="9769"/>
                  </a:cubicBezTo>
                  <a:cubicBezTo>
                    <a:pt x="1210" y="11002"/>
                    <a:pt x="731" y="13193"/>
                    <a:pt x="1461" y="14654"/>
                  </a:cubicBezTo>
                  <a:cubicBezTo>
                    <a:pt x="1713" y="14905"/>
                    <a:pt x="2922" y="16138"/>
                    <a:pt x="3173" y="16366"/>
                  </a:cubicBezTo>
                  <a:cubicBezTo>
                    <a:pt x="3673" y="16709"/>
                    <a:pt x="3831" y="17500"/>
                    <a:pt x="4194" y="17500"/>
                  </a:cubicBezTo>
                  <a:cubicBezTo>
                    <a:pt x="4362" y="17500"/>
                    <a:pt x="4575" y="17330"/>
                    <a:pt x="4885" y="16868"/>
                  </a:cubicBezTo>
                  <a:cubicBezTo>
                    <a:pt x="5616" y="17849"/>
                    <a:pt x="6118" y="18808"/>
                    <a:pt x="5136" y="19539"/>
                  </a:cubicBezTo>
                  <a:cubicBezTo>
                    <a:pt x="8309" y="21502"/>
                    <a:pt x="2443" y="27847"/>
                    <a:pt x="5136" y="30791"/>
                  </a:cubicBezTo>
                  <a:lnTo>
                    <a:pt x="4634" y="30791"/>
                  </a:lnTo>
                  <a:cubicBezTo>
                    <a:pt x="3904" y="31773"/>
                    <a:pt x="3653" y="33713"/>
                    <a:pt x="3904" y="34946"/>
                  </a:cubicBezTo>
                  <a:cubicBezTo>
                    <a:pt x="3424" y="34946"/>
                    <a:pt x="2694" y="35425"/>
                    <a:pt x="2443" y="35425"/>
                  </a:cubicBezTo>
                  <a:cubicBezTo>
                    <a:pt x="3173" y="36886"/>
                    <a:pt x="2192" y="37867"/>
                    <a:pt x="2922" y="39100"/>
                  </a:cubicBezTo>
                  <a:cubicBezTo>
                    <a:pt x="2443" y="40310"/>
                    <a:pt x="2694" y="41770"/>
                    <a:pt x="3173" y="42752"/>
                  </a:cubicBezTo>
                  <a:cubicBezTo>
                    <a:pt x="3424" y="42752"/>
                    <a:pt x="3653" y="42501"/>
                    <a:pt x="3904" y="42501"/>
                  </a:cubicBezTo>
                  <a:cubicBezTo>
                    <a:pt x="4155" y="44464"/>
                    <a:pt x="6597" y="44943"/>
                    <a:pt x="7807" y="46176"/>
                  </a:cubicBezTo>
                  <a:cubicBezTo>
                    <a:pt x="8058" y="45925"/>
                    <a:pt x="8309" y="45696"/>
                    <a:pt x="8309" y="45696"/>
                  </a:cubicBezTo>
                  <a:cubicBezTo>
                    <a:pt x="7579" y="44943"/>
                    <a:pt x="7328" y="43984"/>
                    <a:pt x="7328" y="43003"/>
                  </a:cubicBezTo>
                  <a:cubicBezTo>
                    <a:pt x="7579" y="43003"/>
                    <a:pt x="7807" y="43003"/>
                    <a:pt x="8058" y="43254"/>
                  </a:cubicBezTo>
                  <a:cubicBezTo>
                    <a:pt x="6346" y="40812"/>
                    <a:pt x="6597" y="40310"/>
                    <a:pt x="8788" y="38118"/>
                  </a:cubicBezTo>
                  <a:cubicBezTo>
                    <a:pt x="7807" y="37137"/>
                    <a:pt x="8309" y="35676"/>
                    <a:pt x="7579" y="34443"/>
                  </a:cubicBezTo>
                  <a:cubicBezTo>
                    <a:pt x="8788" y="33964"/>
                    <a:pt x="10500" y="33485"/>
                    <a:pt x="8788" y="32001"/>
                  </a:cubicBezTo>
                  <a:cubicBezTo>
                    <a:pt x="9103" y="31815"/>
                    <a:pt x="9433" y="31756"/>
                    <a:pt x="9766" y="31756"/>
                  </a:cubicBezTo>
                  <a:cubicBezTo>
                    <a:pt x="10325" y="31756"/>
                    <a:pt x="10892" y="31921"/>
                    <a:pt x="11413" y="31921"/>
                  </a:cubicBezTo>
                  <a:cubicBezTo>
                    <a:pt x="11796" y="31921"/>
                    <a:pt x="12154" y="31832"/>
                    <a:pt x="12463" y="31522"/>
                  </a:cubicBezTo>
                  <a:cubicBezTo>
                    <a:pt x="13194" y="30791"/>
                    <a:pt x="12943" y="28349"/>
                    <a:pt x="12212" y="27619"/>
                  </a:cubicBezTo>
                  <a:cubicBezTo>
                    <a:pt x="12692" y="27619"/>
                    <a:pt x="13445" y="27368"/>
                    <a:pt x="13924" y="27368"/>
                  </a:cubicBezTo>
                  <a:cubicBezTo>
                    <a:pt x="14503" y="27946"/>
                    <a:pt x="14878" y="28168"/>
                    <a:pt x="15125" y="28168"/>
                  </a:cubicBezTo>
                  <a:cubicBezTo>
                    <a:pt x="15815" y="28168"/>
                    <a:pt x="15518" y="26444"/>
                    <a:pt x="15887" y="25907"/>
                  </a:cubicBezTo>
                  <a:cubicBezTo>
                    <a:pt x="16617" y="24925"/>
                    <a:pt x="18078" y="25405"/>
                    <a:pt x="18078" y="23693"/>
                  </a:cubicBezTo>
                  <a:cubicBezTo>
                    <a:pt x="19790" y="22734"/>
                    <a:pt x="16617" y="21250"/>
                    <a:pt x="19288" y="20292"/>
                  </a:cubicBezTo>
                  <a:lnTo>
                    <a:pt x="19288" y="20292"/>
                  </a:lnTo>
                  <a:cubicBezTo>
                    <a:pt x="20041" y="21250"/>
                    <a:pt x="21000" y="21022"/>
                    <a:pt x="21981" y="21250"/>
                  </a:cubicBezTo>
                  <a:cubicBezTo>
                    <a:pt x="21981" y="20771"/>
                    <a:pt x="22233" y="20041"/>
                    <a:pt x="21981" y="19539"/>
                  </a:cubicBezTo>
                  <a:cubicBezTo>
                    <a:pt x="24424" y="17849"/>
                    <a:pt x="22233" y="16617"/>
                    <a:pt x="22963" y="14654"/>
                  </a:cubicBezTo>
                  <a:cubicBezTo>
                    <a:pt x="23442" y="13444"/>
                    <a:pt x="27596" y="12714"/>
                    <a:pt x="25885" y="10272"/>
                  </a:cubicBezTo>
                  <a:cubicBezTo>
                    <a:pt x="25405" y="10272"/>
                    <a:pt x="25405" y="10500"/>
                    <a:pt x="25154" y="10751"/>
                  </a:cubicBezTo>
                  <a:lnTo>
                    <a:pt x="25154" y="9541"/>
                  </a:lnTo>
                  <a:cubicBezTo>
                    <a:pt x="24675" y="9541"/>
                    <a:pt x="24424" y="9769"/>
                    <a:pt x="24195" y="9769"/>
                  </a:cubicBezTo>
                  <a:lnTo>
                    <a:pt x="24195" y="9290"/>
                  </a:lnTo>
                  <a:cubicBezTo>
                    <a:pt x="23963" y="9350"/>
                    <a:pt x="23716" y="9381"/>
                    <a:pt x="23468" y="9381"/>
                  </a:cubicBezTo>
                  <a:cubicBezTo>
                    <a:pt x="22672" y="9381"/>
                    <a:pt x="21868" y="9057"/>
                    <a:pt x="21502" y="8309"/>
                  </a:cubicBezTo>
                  <a:cubicBezTo>
                    <a:pt x="21340" y="8350"/>
                    <a:pt x="21178" y="8365"/>
                    <a:pt x="21017" y="8365"/>
                  </a:cubicBezTo>
                  <a:cubicBezTo>
                    <a:pt x="20619" y="8365"/>
                    <a:pt x="20221" y="8276"/>
                    <a:pt x="19823" y="8276"/>
                  </a:cubicBezTo>
                  <a:cubicBezTo>
                    <a:pt x="19401" y="8276"/>
                    <a:pt x="18980" y="8376"/>
                    <a:pt x="18558" y="8788"/>
                  </a:cubicBezTo>
                  <a:lnTo>
                    <a:pt x="18558" y="7829"/>
                  </a:lnTo>
                  <a:cubicBezTo>
                    <a:pt x="18405" y="7829"/>
                    <a:pt x="18243" y="7931"/>
                    <a:pt x="18077" y="7931"/>
                  </a:cubicBezTo>
                  <a:cubicBezTo>
                    <a:pt x="17995" y="7931"/>
                    <a:pt x="17911" y="7905"/>
                    <a:pt x="17827" y="7829"/>
                  </a:cubicBezTo>
                  <a:cubicBezTo>
                    <a:pt x="16846" y="7327"/>
                    <a:pt x="16366" y="6368"/>
                    <a:pt x="16846" y="5136"/>
                  </a:cubicBezTo>
                  <a:lnTo>
                    <a:pt x="16846" y="5136"/>
                  </a:lnTo>
                  <a:cubicBezTo>
                    <a:pt x="16617" y="5387"/>
                    <a:pt x="16115" y="5387"/>
                    <a:pt x="16115" y="5615"/>
                  </a:cubicBezTo>
                  <a:cubicBezTo>
                    <a:pt x="16115" y="5387"/>
                    <a:pt x="16115" y="4656"/>
                    <a:pt x="15887" y="4405"/>
                  </a:cubicBezTo>
                  <a:cubicBezTo>
                    <a:pt x="15557" y="4490"/>
                    <a:pt x="15310" y="4546"/>
                    <a:pt x="15109" y="4546"/>
                  </a:cubicBezTo>
                  <a:cubicBezTo>
                    <a:pt x="14711" y="4546"/>
                    <a:pt x="14493" y="4327"/>
                    <a:pt x="14175" y="3675"/>
                  </a:cubicBezTo>
                  <a:cubicBezTo>
                    <a:pt x="13924" y="3903"/>
                    <a:pt x="13673" y="3903"/>
                    <a:pt x="13445" y="4154"/>
                  </a:cubicBezTo>
                  <a:cubicBezTo>
                    <a:pt x="13194" y="3903"/>
                    <a:pt x="13194" y="3675"/>
                    <a:pt x="13194" y="3675"/>
                  </a:cubicBezTo>
                  <a:cubicBezTo>
                    <a:pt x="12943" y="3675"/>
                    <a:pt x="12692" y="3903"/>
                    <a:pt x="12463" y="3903"/>
                  </a:cubicBezTo>
                  <a:cubicBezTo>
                    <a:pt x="11961" y="2945"/>
                    <a:pt x="11231" y="1963"/>
                    <a:pt x="10500" y="1233"/>
                  </a:cubicBezTo>
                  <a:cubicBezTo>
                    <a:pt x="10249" y="1461"/>
                    <a:pt x="9291" y="1712"/>
                    <a:pt x="9039" y="1712"/>
                  </a:cubicBezTo>
                  <a:cubicBezTo>
                    <a:pt x="9039" y="1461"/>
                    <a:pt x="8788" y="982"/>
                    <a:pt x="8788" y="731"/>
                  </a:cubicBezTo>
                  <a:cubicBezTo>
                    <a:pt x="8788" y="1233"/>
                    <a:pt x="8309" y="1712"/>
                    <a:pt x="8309" y="2214"/>
                  </a:cubicBezTo>
                  <a:cubicBezTo>
                    <a:pt x="7328" y="1963"/>
                    <a:pt x="6118" y="1233"/>
                    <a:pt x="586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" name="Google Shape;48;p2"/>
            <p:cNvSpPr/>
            <p:nvPr/>
          </p:nvSpPr>
          <p:spPr>
            <a:xfrm>
              <a:off x="5783040" y="4353480"/>
              <a:ext cx="75240" cy="5652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56520"/>
                <a:gd name="textAreaBottom" fmla="*/ 56880 h 56520"/>
              </a:gdLst>
              <a:ahLst/>
              <a:rect l="textAreaLeft" t="textAreaTop" r="textAreaRight" b="textAreaBottom"/>
              <a:pathLst>
                <a:path w="1941" h="1461">
                  <a:moveTo>
                    <a:pt x="1210" y="0"/>
                  </a:moveTo>
                  <a:lnTo>
                    <a:pt x="982" y="251"/>
                  </a:lnTo>
                  <a:cubicBezTo>
                    <a:pt x="982" y="251"/>
                    <a:pt x="759" y="353"/>
                    <a:pt x="542" y="353"/>
                  </a:cubicBezTo>
                  <a:cubicBezTo>
                    <a:pt x="434" y="353"/>
                    <a:pt x="328" y="327"/>
                    <a:pt x="251" y="251"/>
                  </a:cubicBezTo>
                  <a:lnTo>
                    <a:pt x="251" y="251"/>
                  </a:lnTo>
                  <a:cubicBezTo>
                    <a:pt x="0" y="982"/>
                    <a:pt x="0" y="982"/>
                    <a:pt x="480" y="1461"/>
                  </a:cubicBezTo>
                  <a:cubicBezTo>
                    <a:pt x="731" y="1461"/>
                    <a:pt x="1712" y="1210"/>
                    <a:pt x="1941" y="1210"/>
                  </a:cubicBezTo>
                  <a:cubicBezTo>
                    <a:pt x="1941" y="730"/>
                    <a:pt x="1461" y="251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" name="Google Shape;49;p2"/>
            <p:cNvSpPr/>
            <p:nvPr/>
          </p:nvSpPr>
          <p:spPr>
            <a:xfrm>
              <a:off x="7522920" y="214560"/>
              <a:ext cx="3851640" cy="3615120"/>
            </a:xfrm>
            <a:custGeom>
              <a:avLst/>
              <a:gdLst>
                <a:gd name="textAreaLeft" fmla="*/ 0 w 3851640"/>
                <a:gd name="textAreaRight" fmla="*/ 3852000 w 3851640"/>
                <a:gd name="textAreaTop" fmla="*/ 0 h 3615120"/>
                <a:gd name="textAreaBottom" fmla="*/ 3615480 h 3615120"/>
              </a:gdLst>
              <a:ahLst/>
              <a:rect l="textAreaLeft" t="textAreaTop" r="textAreaRight" b="textAreaBottom"/>
              <a:pathLst>
                <a:path w="98949" h="92874">
                  <a:moveTo>
                    <a:pt x="33713" y="10064"/>
                  </a:moveTo>
                  <a:cubicBezTo>
                    <a:pt x="33721" y="10083"/>
                    <a:pt x="33728" y="10101"/>
                    <a:pt x="33735" y="10120"/>
                  </a:cubicBezTo>
                  <a:lnTo>
                    <a:pt x="33735" y="10120"/>
                  </a:lnTo>
                  <a:cubicBezTo>
                    <a:pt x="33728" y="10101"/>
                    <a:pt x="33721" y="10082"/>
                    <a:pt x="33713" y="10064"/>
                  </a:cubicBezTo>
                  <a:close/>
                  <a:moveTo>
                    <a:pt x="18522" y="54186"/>
                  </a:moveTo>
                  <a:cubicBezTo>
                    <a:pt x="18691" y="54186"/>
                    <a:pt x="18949" y="54355"/>
                    <a:pt x="19311" y="54779"/>
                  </a:cubicBezTo>
                  <a:cubicBezTo>
                    <a:pt x="19369" y="54764"/>
                    <a:pt x="19431" y="54757"/>
                    <a:pt x="19496" y="54757"/>
                  </a:cubicBezTo>
                  <a:cubicBezTo>
                    <a:pt x="20519" y="54757"/>
                    <a:pt x="22276" y="56519"/>
                    <a:pt x="22963" y="56970"/>
                  </a:cubicBezTo>
                  <a:cubicBezTo>
                    <a:pt x="22734" y="57449"/>
                    <a:pt x="22232" y="57700"/>
                    <a:pt x="22232" y="57951"/>
                  </a:cubicBezTo>
                  <a:cubicBezTo>
                    <a:pt x="21753" y="57700"/>
                    <a:pt x="19059" y="56719"/>
                    <a:pt x="19059" y="56490"/>
                  </a:cubicBezTo>
                  <a:cubicBezTo>
                    <a:pt x="18321" y="55752"/>
                    <a:pt x="18009" y="54186"/>
                    <a:pt x="18522" y="54186"/>
                  </a:cubicBezTo>
                  <a:close/>
                  <a:moveTo>
                    <a:pt x="10272" y="53797"/>
                  </a:moveTo>
                  <a:lnTo>
                    <a:pt x="10272" y="55258"/>
                  </a:lnTo>
                  <a:cubicBezTo>
                    <a:pt x="10272" y="55007"/>
                    <a:pt x="10021" y="54277"/>
                    <a:pt x="10021" y="54276"/>
                  </a:cubicBezTo>
                  <a:lnTo>
                    <a:pt x="10021" y="54276"/>
                  </a:lnTo>
                  <a:cubicBezTo>
                    <a:pt x="9575" y="55766"/>
                    <a:pt x="10852" y="58621"/>
                    <a:pt x="12419" y="60845"/>
                  </a:cubicBezTo>
                  <a:lnTo>
                    <a:pt x="12419" y="60845"/>
                  </a:lnTo>
                  <a:lnTo>
                    <a:pt x="13163" y="59059"/>
                  </a:lnTo>
                  <a:lnTo>
                    <a:pt x="13163" y="59059"/>
                  </a:lnTo>
                  <a:cubicBezTo>
                    <a:pt x="12913" y="57462"/>
                    <a:pt x="11181" y="54474"/>
                    <a:pt x="10272" y="53797"/>
                  </a:cubicBezTo>
                  <a:close/>
                  <a:moveTo>
                    <a:pt x="52521" y="61603"/>
                  </a:moveTo>
                  <a:lnTo>
                    <a:pt x="52521" y="61603"/>
                  </a:lnTo>
                  <a:cubicBezTo>
                    <a:pt x="52393" y="61692"/>
                    <a:pt x="52302" y="61856"/>
                    <a:pt x="52250" y="62061"/>
                  </a:cubicBezTo>
                  <a:lnTo>
                    <a:pt x="52250" y="62061"/>
                  </a:lnTo>
                  <a:cubicBezTo>
                    <a:pt x="52264" y="62076"/>
                    <a:pt x="52278" y="62091"/>
                    <a:pt x="52293" y="62106"/>
                  </a:cubicBezTo>
                  <a:cubicBezTo>
                    <a:pt x="52521" y="62106"/>
                    <a:pt x="52521" y="61854"/>
                    <a:pt x="52521" y="61603"/>
                  </a:cubicBezTo>
                  <a:close/>
                  <a:moveTo>
                    <a:pt x="50745" y="0"/>
                  </a:moveTo>
                  <a:cubicBezTo>
                    <a:pt x="49136" y="0"/>
                    <a:pt x="47502" y="3232"/>
                    <a:pt x="45446" y="3467"/>
                  </a:cubicBezTo>
                  <a:cubicBezTo>
                    <a:pt x="45697" y="3216"/>
                    <a:pt x="45697" y="2988"/>
                    <a:pt x="45948" y="2737"/>
                  </a:cubicBezTo>
                  <a:lnTo>
                    <a:pt x="45948" y="2737"/>
                  </a:lnTo>
                  <a:cubicBezTo>
                    <a:pt x="44464" y="3216"/>
                    <a:pt x="42752" y="4449"/>
                    <a:pt x="41291" y="5430"/>
                  </a:cubicBezTo>
                  <a:cubicBezTo>
                    <a:pt x="41291" y="5659"/>
                    <a:pt x="41542" y="5659"/>
                    <a:pt x="41793" y="5910"/>
                  </a:cubicBezTo>
                  <a:cubicBezTo>
                    <a:pt x="40812" y="6412"/>
                    <a:pt x="40812" y="6640"/>
                    <a:pt x="41291" y="7371"/>
                  </a:cubicBezTo>
                  <a:cubicBezTo>
                    <a:pt x="40310" y="7622"/>
                    <a:pt x="39830" y="8124"/>
                    <a:pt x="40082" y="8854"/>
                  </a:cubicBezTo>
                  <a:cubicBezTo>
                    <a:pt x="39761" y="8724"/>
                    <a:pt x="39442" y="8661"/>
                    <a:pt x="39137" y="8661"/>
                  </a:cubicBezTo>
                  <a:cubicBezTo>
                    <a:pt x="38268" y="8661"/>
                    <a:pt x="37509" y="9169"/>
                    <a:pt x="37137" y="10064"/>
                  </a:cubicBezTo>
                  <a:lnTo>
                    <a:pt x="37388" y="11045"/>
                  </a:lnTo>
                  <a:cubicBezTo>
                    <a:pt x="38370" y="11525"/>
                    <a:pt x="38370" y="11776"/>
                    <a:pt x="38370" y="12757"/>
                  </a:cubicBezTo>
                  <a:cubicBezTo>
                    <a:pt x="40310" y="13008"/>
                    <a:pt x="38370" y="14720"/>
                    <a:pt x="37868" y="15679"/>
                  </a:cubicBezTo>
                  <a:cubicBezTo>
                    <a:pt x="37388" y="14720"/>
                    <a:pt x="37868" y="13008"/>
                    <a:pt x="36909" y="11776"/>
                  </a:cubicBezTo>
                  <a:cubicBezTo>
                    <a:pt x="36658" y="12027"/>
                    <a:pt x="36407" y="12027"/>
                    <a:pt x="36407" y="12255"/>
                  </a:cubicBezTo>
                  <a:cubicBezTo>
                    <a:pt x="36156" y="11525"/>
                    <a:pt x="35676" y="11296"/>
                    <a:pt x="35425" y="10794"/>
                  </a:cubicBezTo>
                  <a:cubicBezTo>
                    <a:pt x="34695" y="11525"/>
                    <a:pt x="34695" y="12506"/>
                    <a:pt x="34695" y="13739"/>
                  </a:cubicBezTo>
                  <a:cubicBezTo>
                    <a:pt x="33728" y="12772"/>
                    <a:pt x="34201" y="11341"/>
                    <a:pt x="33735" y="10120"/>
                  </a:cubicBezTo>
                  <a:lnTo>
                    <a:pt x="33735" y="10120"/>
                  </a:lnTo>
                  <a:cubicBezTo>
                    <a:pt x="34361" y="11843"/>
                    <a:pt x="31453" y="16669"/>
                    <a:pt x="34462" y="16669"/>
                  </a:cubicBezTo>
                  <a:cubicBezTo>
                    <a:pt x="34536" y="16669"/>
                    <a:pt x="34613" y="16666"/>
                    <a:pt x="34695" y="16660"/>
                  </a:cubicBezTo>
                  <a:lnTo>
                    <a:pt x="34695" y="16660"/>
                  </a:lnTo>
                  <a:cubicBezTo>
                    <a:pt x="34946" y="17391"/>
                    <a:pt x="34946" y="17893"/>
                    <a:pt x="34444" y="18623"/>
                  </a:cubicBezTo>
                  <a:cubicBezTo>
                    <a:pt x="34215" y="17893"/>
                    <a:pt x="33964" y="17642"/>
                    <a:pt x="33485" y="17163"/>
                  </a:cubicBezTo>
                  <a:cubicBezTo>
                    <a:pt x="32852" y="18429"/>
                    <a:pt x="33317" y="21531"/>
                    <a:pt x="31533" y="21531"/>
                  </a:cubicBezTo>
                  <a:cubicBezTo>
                    <a:pt x="31259" y="21531"/>
                    <a:pt x="30932" y="21458"/>
                    <a:pt x="30541" y="21294"/>
                  </a:cubicBezTo>
                  <a:cubicBezTo>
                    <a:pt x="34444" y="21066"/>
                    <a:pt x="30541" y="15451"/>
                    <a:pt x="32252" y="14218"/>
                  </a:cubicBezTo>
                  <a:cubicBezTo>
                    <a:pt x="31773" y="13008"/>
                    <a:pt x="32983" y="12506"/>
                    <a:pt x="32983" y="11525"/>
                  </a:cubicBezTo>
                  <a:cubicBezTo>
                    <a:pt x="32983" y="10566"/>
                    <a:pt x="32001" y="10566"/>
                    <a:pt x="32504" y="9334"/>
                  </a:cubicBezTo>
                  <a:lnTo>
                    <a:pt x="32504" y="9334"/>
                  </a:lnTo>
                  <a:cubicBezTo>
                    <a:pt x="31773" y="9813"/>
                    <a:pt x="31522" y="9585"/>
                    <a:pt x="31043" y="10566"/>
                  </a:cubicBezTo>
                  <a:lnTo>
                    <a:pt x="31043" y="9334"/>
                  </a:lnTo>
                  <a:cubicBezTo>
                    <a:pt x="29559" y="10064"/>
                    <a:pt x="29080" y="15200"/>
                    <a:pt x="29559" y="16409"/>
                  </a:cubicBezTo>
                  <a:cubicBezTo>
                    <a:pt x="29810" y="16409"/>
                    <a:pt x="30061" y="16660"/>
                    <a:pt x="30312" y="16660"/>
                  </a:cubicBezTo>
                  <a:lnTo>
                    <a:pt x="30312" y="17893"/>
                  </a:lnTo>
                  <a:lnTo>
                    <a:pt x="13163" y="59059"/>
                  </a:lnTo>
                  <a:lnTo>
                    <a:pt x="13163" y="59059"/>
                  </a:lnTo>
                  <a:cubicBezTo>
                    <a:pt x="13183" y="59186"/>
                    <a:pt x="13193" y="59305"/>
                    <a:pt x="13193" y="59412"/>
                  </a:cubicBezTo>
                  <a:cubicBezTo>
                    <a:pt x="14175" y="59412"/>
                    <a:pt x="15636" y="62106"/>
                    <a:pt x="16138" y="63087"/>
                  </a:cubicBezTo>
                  <a:cubicBezTo>
                    <a:pt x="16164" y="63104"/>
                    <a:pt x="16189" y="63120"/>
                    <a:pt x="16213" y="63136"/>
                  </a:cubicBezTo>
                  <a:lnTo>
                    <a:pt x="16213" y="63136"/>
                  </a:lnTo>
                  <a:cubicBezTo>
                    <a:pt x="15882" y="63212"/>
                    <a:pt x="15590" y="63444"/>
                    <a:pt x="15407" y="63817"/>
                  </a:cubicBezTo>
                  <a:cubicBezTo>
                    <a:pt x="14543" y="63434"/>
                    <a:pt x="13422" y="62269"/>
                    <a:pt x="12419" y="60845"/>
                  </a:cubicBezTo>
                  <a:lnTo>
                    <a:pt x="12419" y="60845"/>
                  </a:lnTo>
                  <a:lnTo>
                    <a:pt x="502" y="89450"/>
                  </a:lnTo>
                  <a:cubicBezTo>
                    <a:pt x="0" y="90203"/>
                    <a:pt x="502" y="90934"/>
                    <a:pt x="1484" y="90934"/>
                  </a:cubicBezTo>
                  <a:cubicBezTo>
                    <a:pt x="1484" y="91413"/>
                    <a:pt x="1712" y="92144"/>
                    <a:pt x="1712" y="92646"/>
                  </a:cubicBezTo>
                  <a:cubicBezTo>
                    <a:pt x="1963" y="92646"/>
                    <a:pt x="2214" y="92395"/>
                    <a:pt x="2443" y="92395"/>
                  </a:cubicBezTo>
                  <a:cubicBezTo>
                    <a:pt x="2694" y="92395"/>
                    <a:pt x="2694" y="92874"/>
                    <a:pt x="3196" y="92874"/>
                  </a:cubicBezTo>
                  <a:cubicBezTo>
                    <a:pt x="3196" y="92646"/>
                    <a:pt x="3926" y="92144"/>
                    <a:pt x="4155" y="91413"/>
                  </a:cubicBezTo>
                  <a:cubicBezTo>
                    <a:pt x="4878" y="92062"/>
                    <a:pt x="5517" y="92327"/>
                    <a:pt x="6096" y="92327"/>
                  </a:cubicBezTo>
                  <a:cubicBezTo>
                    <a:pt x="7474" y="92327"/>
                    <a:pt x="8513" y="90832"/>
                    <a:pt x="9541" y="89450"/>
                  </a:cubicBezTo>
                  <a:cubicBezTo>
                    <a:pt x="9290" y="89222"/>
                    <a:pt x="9039" y="88492"/>
                    <a:pt x="8560" y="88492"/>
                  </a:cubicBezTo>
                  <a:cubicBezTo>
                    <a:pt x="9290" y="87761"/>
                    <a:pt x="10021" y="87008"/>
                    <a:pt x="11253" y="86780"/>
                  </a:cubicBezTo>
                  <a:cubicBezTo>
                    <a:pt x="10523" y="86049"/>
                    <a:pt x="10523" y="85068"/>
                    <a:pt x="10523" y="84086"/>
                  </a:cubicBezTo>
                  <a:cubicBezTo>
                    <a:pt x="11002" y="83356"/>
                    <a:pt x="10751" y="83607"/>
                    <a:pt x="11253" y="83105"/>
                  </a:cubicBezTo>
                  <a:lnTo>
                    <a:pt x="11481" y="83356"/>
                  </a:lnTo>
                  <a:cubicBezTo>
                    <a:pt x="11984" y="81393"/>
                    <a:pt x="15156" y="80914"/>
                    <a:pt x="13444" y="78722"/>
                  </a:cubicBezTo>
                  <a:cubicBezTo>
                    <a:pt x="13696" y="78722"/>
                    <a:pt x="13696" y="78471"/>
                    <a:pt x="13924" y="78220"/>
                  </a:cubicBezTo>
                  <a:cubicBezTo>
                    <a:pt x="12463" y="77490"/>
                    <a:pt x="13444" y="76029"/>
                    <a:pt x="12965" y="74568"/>
                  </a:cubicBezTo>
                  <a:lnTo>
                    <a:pt x="12965" y="74568"/>
                  </a:lnTo>
                  <a:lnTo>
                    <a:pt x="13444" y="75047"/>
                  </a:lnTo>
                  <a:cubicBezTo>
                    <a:pt x="13444" y="74796"/>
                    <a:pt x="13696" y="74317"/>
                    <a:pt x="13924" y="74066"/>
                  </a:cubicBezTo>
                  <a:cubicBezTo>
                    <a:pt x="13924" y="74317"/>
                    <a:pt x="14175" y="74317"/>
                    <a:pt x="14175" y="74568"/>
                  </a:cubicBezTo>
                  <a:cubicBezTo>
                    <a:pt x="14426" y="74317"/>
                    <a:pt x="14426" y="73815"/>
                    <a:pt x="14677" y="73815"/>
                  </a:cubicBezTo>
                  <a:cubicBezTo>
                    <a:pt x="14829" y="73815"/>
                    <a:pt x="14880" y="73926"/>
                    <a:pt x="15046" y="73926"/>
                  </a:cubicBezTo>
                  <a:cubicBezTo>
                    <a:pt x="15128" y="73926"/>
                    <a:pt x="15240" y="73899"/>
                    <a:pt x="15407" y="73815"/>
                  </a:cubicBezTo>
                  <a:cubicBezTo>
                    <a:pt x="16389" y="72354"/>
                    <a:pt x="14905" y="71144"/>
                    <a:pt x="17119" y="70163"/>
                  </a:cubicBezTo>
                  <a:cubicBezTo>
                    <a:pt x="17599" y="70414"/>
                    <a:pt x="17850" y="70414"/>
                    <a:pt x="18078" y="70414"/>
                  </a:cubicBezTo>
                  <a:lnTo>
                    <a:pt x="18078" y="69432"/>
                  </a:lnTo>
                  <a:cubicBezTo>
                    <a:pt x="19790" y="68200"/>
                    <a:pt x="19790" y="66990"/>
                    <a:pt x="20520" y="65278"/>
                  </a:cubicBezTo>
                  <a:cubicBezTo>
                    <a:pt x="20355" y="65235"/>
                    <a:pt x="20189" y="65214"/>
                    <a:pt x="20025" y="65214"/>
                  </a:cubicBezTo>
                  <a:cubicBezTo>
                    <a:pt x="19237" y="65214"/>
                    <a:pt x="18493" y="65695"/>
                    <a:pt x="18078" y="66488"/>
                  </a:cubicBezTo>
                  <a:cubicBezTo>
                    <a:pt x="17599" y="65758"/>
                    <a:pt x="16868" y="65278"/>
                    <a:pt x="16389" y="64799"/>
                  </a:cubicBezTo>
                  <a:cubicBezTo>
                    <a:pt x="15887" y="65027"/>
                    <a:pt x="15407" y="65027"/>
                    <a:pt x="14905" y="65027"/>
                  </a:cubicBezTo>
                  <a:cubicBezTo>
                    <a:pt x="15062" y="64414"/>
                    <a:pt x="15406" y="63899"/>
                    <a:pt x="15820" y="63899"/>
                  </a:cubicBezTo>
                  <a:cubicBezTo>
                    <a:pt x="16069" y="63899"/>
                    <a:pt x="16343" y="64085"/>
                    <a:pt x="16617" y="64548"/>
                  </a:cubicBezTo>
                  <a:cubicBezTo>
                    <a:pt x="16893" y="64410"/>
                    <a:pt x="17086" y="64272"/>
                    <a:pt x="17288" y="64176"/>
                  </a:cubicBezTo>
                  <a:lnTo>
                    <a:pt x="17288" y="64176"/>
                  </a:lnTo>
                  <a:cubicBezTo>
                    <a:pt x="17307" y="64214"/>
                    <a:pt x="17327" y="64254"/>
                    <a:pt x="17348" y="64297"/>
                  </a:cubicBezTo>
                  <a:cubicBezTo>
                    <a:pt x="18329" y="63817"/>
                    <a:pt x="19562" y="63566"/>
                    <a:pt x="20520" y="63315"/>
                  </a:cubicBezTo>
                  <a:cubicBezTo>
                    <a:pt x="21214" y="62977"/>
                    <a:pt x="21178" y="61897"/>
                    <a:pt x="21701" y="61897"/>
                  </a:cubicBezTo>
                  <a:cubicBezTo>
                    <a:pt x="21919" y="61897"/>
                    <a:pt x="22232" y="62083"/>
                    <a:pt x="22734" y="62585"/>
                  </a:cubicBezTo>
                  <a:cubicBezTo>
                    <a:pt x="23465" y="61854"/>
                    <a:pt x="23944" y="60873"/>
                    <a:pt x="23716" y="59891"/>
                  </a:cubicBezTo>
                  <a:cubicBezTo>
                    <a:pt x="23944" y="59663"/>
                    <a:pt x="24195" y="59663"/>
                    <a:pt x="24446" y="59161"/>
                  </a:cubicBezTo>
                  <a:cubicBezTo>
                    <a:pt x="24446" y="58431"/>
                    <a:pt x="24195" y="57449"/>
                    <a:pt x="22963" y="56970"/>
                  </a:cubicBezTo>
                  <a:lnTo>
                    <a:pt x="22963" y="56970"/>
                  </a:lnTo>
                  <a:cubicBezTo>
                    <a:pt x="23137" y="57014"/>
                    <a:pt x="23311" y="57035"/>
                    <a:pt x="23484" y="57035"/>
                  </a:cubicBezTo>
                  <a:cubicBezTo>
                    <a:pt x="24285" y="57035"/>
                    <a:pt x="25055" y="56589"/>
                    <a:pt x="25656" y="55988"/>
                  </a:cubicBezTo>
                  <a:cubicBezTo>
                    <a:pt x="25656" y="56490"/>
                    <a:pt x="26158" y="56719"/>
                    <a:pt x="26158" y="57449"/>
                  </a:cubicBezTo>
                  <a:cubicBezTo>
                    <a:pt x="27117" y="56970"/>
                    <a:pt x="27368" y="56970"/>
                    <a:pt x="27117" y="55988"/>
                  </a:cubicBezTo>
                  <a:lnTo>
                    <a:pt x="27117" y="55988"/>
                  </a:lnTo>
                  <a:cubicBezTo>
                    <a:pt x="27870" y="56239"/>
                    <a:pt x="28349" y="56970"/>
                    <a:pt x="28349" y="57951"/>
                  </a:cubicBezTo>
                  <a:cubicBezTo>
                    <a:pt x="28600" y="57700"/>
                    <a:pt x="29331" y="57700"/>
                    <a:pt x="29559" y="57449"/>
                  </a:cubicBezTo>
                  <a:cubicBezTo>
                    <a:pt x="29810" y="57951"/>
                    <a:pt x="29810" y="58202"/>
                    <a:pt x="29810" y="58431"/>
                  </a:cubicBezTo>
                  <a:cubicBezTo>
                    <a:pt x="30061" y="58431"/>
                    <a:pt x="30312" y="58431"/>
                    <a:pt x="30312" y="58202"/>
                  </a:cubicBezTo>
                  <a:cubicBezTo>
                    <a:pt x="30312" y="59057"/>
                    <a:pt x="30426" y="59923"/>
                    <a:pt x="31008" y="59923"/>
                  </a:cubicBezTo>
                  <a:cubicBezTo>
                    <a:pt x="31250" y="59923"/>
                    <a:pt x="31573" y="59774"/>
                    <a:pt x="32001" y="59412"/>
                  </a:cubicBezTo>
                  <a:lnTo>
                    <a:pt x="32001" y="59412"/>
                  </a:lnTo>
                  <a:cubicBezTo>
                    <a:pt x="32487" y="60605"/>
                    <a:pt x="31349" y="63828"/>
                    <a:pt x="33488" y="63828"/>
                  </a:cubicBezTo>
                  <a:cubicBezTo>
                    <a:pt x="33559" y="63828"/>
                    <a:pt x="33634" y="63825"/>
                    <a:pt x="33713" y="63817"/>
                  </a:cubicBezTo>
                  <a:cubicBezTo>
                    <a:pt x="33964" y="65529"/>
                    <a:pt x="34215" y="66488"/>
                    <a:pt x="34946" y="67469"/>
                  </a:cubicBezTo>
                  <a:cubicBezTo>
                    <a:pt x="35927" y="66009"/>
                    <a:pt x="36156" y="63315"/>
                    <a:pt x="37639" y="62585"/>
                  </a:cubicBezTo>
                  <a:cubicBezTo>
                    <a:pt x="37388" y="62357"/>
                    <a:pt x="37639" y="61603"/>
                    <a:pt x="37388" y="61375"/>
                  </a:cubicBezTo>
                  <a:cubicBezTo>
                    <a:pt x="39830" y="60873"/>
                    <a:pt x="40310" y="60645"/>
                    <a:pt x="42022" y="59161"/>
                  </a:cubicBezTo>
                  <a:lnTo>
                    <a:pt x="42022" y="59663"/>
                  </a:lnTo>
                  <a:cubicBezTo>
                    <a:pt x="42273" y="59412"/>
                    <a:pt x="42752" y="59161"/>
                    <a:pt x="43003" y="59161"/>
                  </a:cubicBezTo>
                  <a:cubicBezTo>
                    <a:pt x="43254" y="59161"/>
                    <a:pt x="43003" y="59663"/>
                    <a:pt x="43254" y="59663"/>
                  </a:cubicBezTo>
                  <a:cubicBezTo>
                    <a:pt x="43574" y="59663"/>
                    <a:pt x="43680" y="59552"/>
                    <a:pt x="43790" y="59552"/>
                  </a:cubicBezTo>
                  <a:cubicBezTo>
                    <a:pt x="43845" y="59552"/>
                    <a:pt x="43901" y="59580"/>
                    <a:pt x="43985" y="59663"/>
                  </a:cubicBezTo>
                  <a:cubicBezTo>
                    <a:pt x="43985" y="59891"/>
                    <a:pt x="43985" y="60394"/>
                    <a:pt x="43734" y="60645"/>
                  </a:cubicBezTo>
                  <a:cubicBezTo>
                    <a:pt x="44715" y="60873"/>
                    <a:pt x="44966" y="61854"/>
                    <a:pt x="45194" y="62836"/>
                  </a:cubicBezTo>
                  <a:cubicBezTo>
                    <a:pt x="45523" y="62630"/>
                    <a:pt x="45817" y="62540"/>
                    <a:pt x="46079" y="62540"/>
                  </a:cubicBezTo>
                  <a:cubicBezTo>
                    <a:pt x="47381" y="62540"/>
                    <a:pt x="47888" y="64750"/>
                    <a:pt x="47888" y="65758"/>
                  </a:cubicBezTo>
                  <a:cubicBezTo>
                    <a:pt x="48139" y="67972"/>
                    <a:pt x="47408" y="68930"/>
                    <a:pt x="50079" y="69912"/>
                  </a:cubicBezTo>
                  <a:cubicBezTo>
                    <a:pt x="49600" y="69181"/>
                    <a:pt x="48869" y="68930"/>
                    <a:pt x="48618" y="68200"/>
                  </a:cubicBezTo>
                  <a:cubicBezTo>
                    <a:pt x="48390" y="66990"/>
                    <a:pt x="48618" y="67241"/>
                    <a:pt x="48618" y="66260"/>
                  </a:cubicBezTo>
                  <a:cubicBezTo>
                    <a:pt x="48618" y="65529"/>
                    <a:pt x="47888" y="64297"/>
                    <a:pt x="48390" y="63817"/>
                  </a:cubicBezTo>
                  <a:cubicBezTo>
                    <a:pt x="48579" y="63574"/>
                    <a:pt x="48741" y="63474"/>
                    <a:pt x="48879" y="63474"/>
                  </a:cubicBezTo>
                  <a:cubicBezTo>
                    <a:pt x="49438" y="63474"/>
                    <a:pt x="49600" y="65126"/>
                    <a:pt x="49600" y="65529"/>
                  </a:cubicBezTo>
                  <a:cubicBezTo>
                    <a:pt x="49600" y="65278"/>
                    <a:pt x="49851" y="65278"/>
                    <a:pt x="50079" y="65278"/>
                  </a:cubicBezTo>
                  <a:cubicBezTo>
                    <a:pt x="50079" y="65529"/>
                    <a:pt x="50330" y="66009"/>
                    <a:pt x="50330" y="66009"/>
                  </a:cubicBezTo>
                  <a:cubicBezTo>
                    <a:pt x="50786" y="65573"/>
                    <a:pt x="51430" y="65119"/>
                    <a:pt x="51716" y="64492"/>
                  </a:cubicBezTo>
                  <a:lnTo>
                    <a:pt x="51716" y="64492"/>
                  </a:lnTo>
                  <a:cubicBezTo>
                    <a:pt x="51559" y="64976"/>
                    <a:pt x="51532" y="65589"/>
                    <a:pt x="51312" y="66009"/>
                  </a:cubicBezTo>
                  <a:cubicBezTo>
                    <a:pt x="51791" y="65529"/>
                    <a:pt x="52521" y="65278"/>
                    <a:pt x="53024" y="64799"/>
                  </a:cubicBezTo>
                  <a:cubicBezTo>
                    <a:pt x="53275" y="64799"/>
                    <a:pt x="53754" y="65027"/>
                    <a:pt x="53754" y="65027"/>
                  </a:cubicBezTo>
                  <a:cubicBezTo>
                    <a:pt x="53754" y="64799"/>
                    <a:pt x="54005" y="64297"/>
                    <a:pt x="54005" y="64297"/>
                  </a:cubicBezTo>
                  <a:lnTo>
                    <a:pt x="54005" y="64297"/>
                  </a:lnTo>
                  <a:cubicBezTo>
                    <a:pt x="53817" y="64377"/>
                    <a:pt x="53643" y="64413"/>
                    <a:pt x="53484" y="64413"/>
                  </a:cubicBezTo>
                  <a:cubicBezTo>
                    <a:pt x="52452" y="64413"/>
                    <a:pt x="52038" y="62894"/>
                    <a:pt x="52250" y="62061"/>
                  </a:cubicBezTo>
                  <a:lnTo>
                    <a:pt x="52250" y="62061"/>
                  </a:lnTo>
                  <a:cubicBezTo>
                    <a:pt x="51791" y="61575"/>
                    <a:pt x="51791" y="61117"/>
                    <a:pt x="51791" y="60873"/>
                  </a:cubicBezTo>
                  <a:cubicBezTo>
                    <a:pt x="52772" y="60873"/>
                    <a:pt x="54005" y="60394"/>
                    <a:pt x="53754" y="59161"/>
                  </a:cubicBezTo>
                  <a:lnTo>
                    <a:pt x="53754" y="59161"/>
                  </a:lnTo>
                  <a:cubicBezTo>
                    <a:pt x="53967" y="59215"/>
                    <a:pt x="54185" y="59241"/>
                    <a:pt x="54406" y="59241"/>
                  </a:cubicBezTo>
                  <a:cubicBezTo>
                    <a:pt x="56226" y="59241"/>
                    <a:pt x="58238" y="57515"/>
                    <a:pt x="58890" y="55988"/>
                  </a:cubicBezTo>
                  <a:cubicBezTo>
                    <a:pt x="59118" y="56239"/>
                    <a:pt x="59369" y="56719"/>
                    <a:pt x="59369" y="56970"/>
                  </a:cubicBezTo>
                  <a:cubicBezTo>
                    <a:pt x="59369" y="56490"/>
                    <a:pt x="59620" y="55988"/>
                    <a:pt x="59620" y="55509"/>
                  </a:cubicBezTo>
                  <a:cubicBezTo>
                    <a:pt x="60099" y="55007"/>
                    <a:pt x="60602" y="54276"/>
                    <a:pt x="60830" y="53546"/>
                  </a:cubicBezTo>
                  <a:cubicBezTo>
                    <a:pt x="59118" y="52336"/>
                    <a:pt x="58387" y="51355"/>
                    <a:pt x="60602" y="49894"/>
                  </a:cubicBezTo>
                  <a:cubicBezTo>
                    <a:pt x="60099" y="49392"/>
                    <a:pt x="60099" y="49392"/>
                    <a:pt x="59369" y="49164"/>
                  </a:cubicBezTo>
                  <a:cubicBezTo>
                    <a:pt x="59118" y="49392"/>
                    <a:pt x="59369" y="49643"/>
                    <a:pt x="59118" y="49894"/>
                  </a:cubicBezTo>
                  <a:cubicBezTo>
                    <a:pt x="58387" y="48913"/>
                    <a:pt x="58387" y="47931"/>
                    <a:pt x="59620" y="47680"/>
                  </a:cubicBezTo>
                  <a:lnTo>
                    <a:pt x="59620" y="48410"/>
                  </a:lnTo>
                  <a:cubicBezTo>
                    <a:pt x="59985" y="47805"/>
                    <a:pt x="60350" y="47503"/>
                    <a:pt x="60684" y="47503"/>
                  </a:cubicBezTo>
                  <a:cubicBezTo>
                    <a:pt x="61018" y="47503"/>
                    <a:pt x="61321" y="47805"/>
                    <a:pt x="61560" y="48410"/>
                  </a:cubicBezTo>
                  <a:cubicBezTo>
                    <a:pt x="61560" y="48182"/>
                    <a:pt x="62542" y="47680"/>
                    <a:pt x="62793" y="47452"/>
                  </a:cubicBezTo>
                  <a:lnTo>
                    <a:pt x="62793" y="47452"/>
                  </a:lnTo>
                  <a:cubicBezTo>
                    <a:pt x="62793" y="49164"/>
                    <a:pt x="62062" y="49894"/>
                    <a:pt x="62542" y="51834"/>
                  </a:cubicBezTo>
                  <a:cubicBezTo>
                    <a:pt x="63272" y="51606"/>
                    <a:pt x="63774" y="51355"/>
                    <a:pt x="64505" y="50624"/>
                  </a:cubicBezTo>
                  <a:lnTo>
                    <a:pt x="64505" y="50624"/>
                  </a:lnTo>
                  <a:cubicBezTo>
                    <a:pt x="64505" y="50853"/>
                    <a:pt x="64254" y="51104"/>
                    <a:pt x="64254" y="51355"/>
                  </a:cubicBezTo>
                  <a:cubicBezTo>
                    <a:pt x="66217" y="49643"/>
                    <a:pt x="64505" y="49392"/>
                    <a:pt x="64254" y="47680"/>
                  </a:cubicBezTo>
                  <a:cubicBezTo>
                    <a:pt x="64505" y="47452"/>
                    <a:pt x="64756" y="47452"/>
                    <a:pt x="64984" y="47452"/>
                  </a:cubicBezTo>
                  <a:cubicBezTo>
                    <a:pt x="64756" y="46950"/>
                    <a:pt x="64756" y="46219"/>
                    <a:pt x="64505" y="45740"/>
                  </a:cubicBezTo>
                  <a:cubicBezTo>
                    <a:pt x="64756" y="45740"/>
                    <a:pt x="65714" y="45489"/>
                    <a:pt x="65965" y="45489"/>
                  </a:cubicBezTo>
                  <a:cubicBezTo>
                    <a:pt x="66696" y="45968"/>
                    <a:pt x="66696" y="45740"/>
                    <a:pt x="67198" y="45968"/>
                  </a:cubicBezTo>
                  <a:cubicBezTo>
                    <a:pt x="67426" y="45740"/>
                    <a:pt x="67426" y="45489"/>
                    <a:pt x="67426" y="45009"/>
                  </a:cubicBezTo>
                  <a:cubicBezTo>
                    <a:pt x="71101" y="44279"/>
                    <a:pt x="69640" y="39143"/>
                    <a:pt x="71580" y="37180"/>
                  </a:cubicBezTo>
                  <a:cubicBezTo>
                    <a:pt x="72562" y="38162"/>
                    <a:pt x="72562" y="42065"/>
                    <a:pt x="71832" y="43046"/>
                  </a:cubicBezTo>
                  <a:cubicBezTo>
                    <a:pt x="72311" y="43046"/>
                    <a:pt x="72562" y="43046"/>
                    <a:pt x="73064" y="42795"/>
                  </a:cubicBezTo>
                  <a:cubicBezTo>
                    <a:pt x="72083" y="40604"/>
                    <a:pt x="74753" y="36450"/>
                    <a:pt x="72083" y="35468"/>
                  </a:cubicBezTo>
                  <a:cubicBezTo>
                    <a:pt x="72311" y="34738"/>
                    <a:pt x="72083" y="34259"/>
                    <a:pt x="72083" y="33528"/>
                  </a:cubicBezTo>
                  <a:cubicBezTo>
                    <a:pt x="71832" y="34487"/>
                    <a:pt x="71352" y="35240"/>
                    <a:pt x="70599" y="35468"/>
                  </a:cubicBezTo>
                  <a:cubicBezTo>
                    <a:pt x="69640" y="33757"/>
                    <a:pt x="67928" y="34008"/>
                    <a:pt x="69869" y="32045"/>
                  </a:cubicBezTo>
                  <a:cubicBezTo>
                    <a:pt x="70532" y="31381"/>
                    <a:pt x="73021" y="29307"/>
                    <a:pt x="74020" y="29307"/>
                  </a:cubicBezTo>
                  <a:cubicBezTo>
                    <a:pt x="74121" y="29307"/>
                    <a:pt x="74207" y="29328"/>
                    <a:pt x="74274" y="29374"/>
                  </a:cubicBezTo>
                  <a:cubicBezTo>
                    <a:pt x="74525" y="29123"/>
                    <a:pt x="74753" y="29123"/>
                    <a:pt x="75004" y="28872"/>
                  </a:cubicBezTo>
                  <a:cubicBezTo>
                    <a:pt x="75223" y="29895"/>
                    <a:pt x="75769" y="30286"/>
                    <a:pt x="76441" y="30286"/>
                  </a:cubicBezTo>
                  <a:cubicBezTo>
                    <a:pt x="78017" y="30286"/>
                    <a:pt x="80283" y="28132"/>
                    <a:pt x="80619" y="26932"/>
                  </a:cubicBezTo>
                  <a:cubicBezTo>
                    <a:pt x="81144" y="27322"/>
                    <a:pt x="81528" y="27468"/>
                    <a:pt x="81851" y="27468"/>
                  </a:cubicBezTo>
                  <a:cubicBezTo>
                    <a:pt x="82739" y="27468"/>
                    <a:pt x="83167" y="26369"/>
                    <a:pt x="84774" y="26201"/>
                  </a:cubicBezTo>
                  <a:lnTo>
                    <a:pt x="84774" y="26201"/>
                  </a:lnTo>
                  <a:cubicBezTo>
                    <a:pt x="83564" y="28872"/>
                    <a:pt x="80391" y="30835"/>
                    <a:pt x="79889" y="33757"/>
                  </a:cubicBezTo>
                  <a:cubicBezTo>
                    <a:pt x="79889" y="33757"/>
                    <a:pt x="80391" y="35240"/>
                    <a:pt x="80391" y="35720"/>
                  </a:cubicBezTo>
                  <a:cubicBezTo>
                    <a:pt x="80391" y="36199"/>
                    <a:pt x="80140" y="36929"/>
                    <a:pt x="79889" y="37682"/>
                  </a:cubicBezTo>
                  <a:cubicBezTo>
                    <a:pt x="79410" y="39143"/>
                    <a:pt x="78679" y="40125"/>
                    <a:pt x="77698" y="41586"/>
                  </a:cubicBezTo>
                  <a:cubicBezTo>
                    <a:pt x="81121" y="40125"/>
                    <a:pt x="81121" y="35971"/>
                    <a:pt x="84043" y="34008"/>
                  </a:cubicBezTo>
                  <a:cubicBezTo>
                    <a:pt x="83792" y="33757"/>
                    <a:pt x="83792" y="33026"/>
                    <a:pt x="83313" y="32775"/>
                  </a:cubicBezTo>
                  <a:cubicBezTo>
                    <a:pt x="84043" y="32045"/>
                    <a:pt x="84545" y="29853"/>
                    <a:pt x="84774" y="28644"/>
                  </a:cubicBezTo>
                  <a:cubicBezTo>
                    <a:pt x="85025" y="28872"/>
                    <a:pt x="85755" y="29123"/>
                    <a:pt x="86006" y="29374"/>
                  </a:cubicBezTo>
                  <a:cubicBezTo>
                    <a:pt x="86234" y="27890"/>
                    <a:pt x="87467" y="28393"/>
                    <a:pt x="88448" y="27890"/>
                  </a:cubicBezTo>
                  <a:cubicBezTo>
                    <a:pt x="89430" y="27411"/>
                    <a:pt x="90160" y="26430"/>
                    <a:pt x="91142" y="26201"/>
                  </a:cubicBezTo>
                  <a:lnTo>
                    <a:pt x="91142" y="26681"/>
                  </a:lnTo>
                  <a:cubicBezTo>
                    <a:pt x="91370" y="26201"/>
                    <a:pt x="92100" y="25699"/>
                    <a:pt x="92100" y="24969"/>
                  </a:cubicBezTo>
                  <a:lnTo>
                    <a:pt x="92352" y="24969"/>
                  </a:lnTo>
                  <a:cubicBezTo>
                    <a:pt x="92603" y="25220"/>
                    <a:pt x="92352" y="25448"/>
                    <a:pt x="92603" y="25448"/>
                  </a:cubicBezTo>
                  <a:cubicBezTo>
                    <a:pt x="93082" y="25220"/>
                    <a:pt x="93333" y="24969"/>
                    <a:pt x="93584" y="24238"/>
                  </a:cubicBezTo>
                  <a:cubicBezTo>
                    <a:pt x="92831" y="24238"/>
                    <a:pt x="92831" y="23736"/>
                    <a:pt x="92100" y="23508"/>
                  </a:cubicBezTo>
                  <a:lnTo>
                    <a:pt x="92100" y="22778"/>
                  </a:lnTo>
                  <a:cubicBezTo>
                    <a:pt x="92352" y="23006"/>
                    <a:pt x="92831" y="23006"/>
                    <a:pt x="93333" y="23257"/>
                  </a:cubicBezTo>
                  <a:cubicBezTo>
                    <a:pt x="93507" y="22577"/>
                    <a:pt x="93911" y="21547"/>
                    <a:pt x="94302" y="21547"/>
                  </a:cubicBezTo>
                  <a:cubicBezTo>
                    <a:pt x="94476" y="21547"/>
                    <a:pt x="94647" y="21749"/>
                    <a:pt x="94794" y="22275"/>
                  </a:cubicBezTo>
                  <a:cubicBezTo>
                    <a:pt x="95039" y="22275"/>
                    <a:pt x="95290" y="22341"/>
                    <a:pt x="95575" y="22341"/>
                  </a:cubicBezTo>
                  <a:cubicBezTo>
                    <a:pt x="95847" y="22341"/>
                    <a:pt x="96149" y="22281"/>
                    <a:pt x="96506" y="22047"/>
                  </a:cubicBezTo>
                  <a:lnTo>
                    <a:pt x="96506" y="22047"/>
                  </a:lnTo>
                  <a:cubicBezTo>
                    <a:pt x="96255" y="22275"/>
                    <a:pt x="96506" y="22778"/>
                    <a:pt x="96506" y="23257"/>
                  </a:cubicBezTo>
                  <a:cubicBezTo>
                    <a:pt x="96856" y="23607"/>
                    <a:pt x="97340" y="23835"/>
                    <a:pt x="97771" y="23835"/>
                  </a:cubicBezTo>
                  <a:cubicBezTo>
                    <a:pt x="97930" y="23835"/>
                    <a:pt x="98082" y="23804"/>
                    <a:pt x="98218" y="23736"/>
                  </a:cubicBezTo>
                  <a:cubicBezTo>
                    <a:pt x="98033" y="23568"/>
                    <a:pt x="97984" y="23251"/>
                    <a:pt x="97971" y="23004"/>
                  </a:cubicBezTo>
                  <a:lnTo>
                    <a:pt x="97971" y="23004"/>
                  </a:lnTo>
                  <a:cubicBezTo>
                    <a:pt x="98698" y="22775"/>
                    <a:pt x="98948" y="22046"/>
                    <a:pt x="98948" y="21294"/>
                  </a:cubicBezTo>
                  <a:lnTo>
                    <a:pt x="98948" y="21294"/>
                  </a:lnTo>
                  <a:cubicBezTo>
                    <a:pt x="98822" y="21419"/>
                    <a:pt x="98703" y="21419"/>
                    <a:pt x="98551" y="21419"/>
                  </a:cubicBezTo>
                  <a:cubicBezTo>
                    <a:pt x="98400" y="21419"/>
                    <a:pt x="98218" y="21419"/>
                    <a:pt x="97967" y="21545"/>
                  </a:cubicBezTo>
                  <a:cubicBezTo>
                    <a:pt x="97967" y="21066"/>
                    <a:pt x="97967" y="20564"/>
                    <a:pt x="98218" y="20335"/>
                  </a:cubicBezTo>
                  <a:cubicBezTo>
                    <a:pt x="97715" y="20335"/>
                    <a:pt x="97236" y="20335"/>
                    <a:pt x="96757" y="20815"/>
                  </a:cubicBezTo>
                  <a:cubicBezTo>
                    <a:pt x="96757" y="20335"/>
                    <a:pt x="96255" y="19605"/>
                    <a:pt x="96506" y="19103"/>
                  </a:cubicBezTo>
                  <a:lnTo>
                    <a:pt x="96506" y="19103"/>
                  </a:lnTo>
                  <a:cubicBezTo>
                    <a:pt x="96255" y="19354"/>
                    <a:pt x="95775" y="19354"/>
                    <a:pt x="95273" y="19605"/>
                  </a:cubicBezTo>
                  <a:cubicBezTo>
                    <a:pt x="95273" y="19354"/>
                    <a:pt x="95273" y="18852"/>
                    <a:pt x="95524" y="18623"/>
                  </a:cubicBezTo>
                  <a:cubicBezTo>
                    <a:pt x="94314" y="18121"/>
                    <a:pt x="91872" y="16409"/>
                    <a:pt x="90891" y="15451"/>
                  </a:cubicBezTo>
                  <a:cubicBezTo>
                    <a:pt x="90526" y="15878"/>
                    <a:pt x="90237" y="16031"/>
                    <a:pt x="89981" y="16031"/>
                  </a:cubicBezTo>
                  <a:cubicBezTo>
                    <a:pt x="89341" y="16031"/>
                    <a:pt x="88913" y="15071"/>
                    <a:pt x="88043" y="15071"/>
                  </a:cubicBezTo>
                  <a:cubicBezTo>
                    <a:pt x="87870" y="15071"/>
                    <a:pt x="87680" y="15109"/>
                    <a:pt x="87467" y="15200"/>
                  </a:cubicBezTo>
                  <a:lnTo>
                    <a:pt x="87946" y="15200"/>
                  </a:lnTo>
                  <a:cubicBezTo>
                    <a:pt x="87718" y="16181"/>
                    <a:pt x="87467" y="16409"/>
                    <a:pt x="88448" y="17163"/>
                  </a:cubicBezTo>
                  <a:cubicBezTo>
                    <a:pt x="88110" y="17363"/>
                    <a:pt x="87790" y="17454"/>
                    <a:pt x="87504" y="17454"/>
                  </a:cubicBezTo>
                  <a:cubicBezTo>
                    <a:pt x="86751" y="17454"/>
                    <a:pt x="86234" y="16824"/>
                    <a:pt x="86234" y="15930"/>
                  </a:cubicBezTo>
                  <a:cubicBezTo>
                    <a:pt x="85903" y="16095"/>
                    <a:pt x="85585" y="16148"/>
                    <a:pt x="85277" y="16148"/>
                  </a:cubicBezTo>
                  <a:cubicBezTo>
                    <a:pt x="84727" y="16148"/>
                    <a:pt x="84208" y="15980"/>
                    <a:pt x="83702" y="15980"/>
                  </a:cubicBezTo>
                  <a:cubicBezTo>
                    <a:pt x="83239" y="15980"/>
                    <a:pt x="82787" y="16121"/>
                    <a:pt x="82331" y="16660"/>
                  </a:cubicBezTo>
                  <a:cubicBezTo>
                    <a:pt x="82582" y="15930"/>
                    <a:pt x="82331" y="15200"/>
                    <a:pt x="82582" y="14720"/>
                  </a:cubicBezTo>
                  <a:cubicBezTo>
                    <a:pt x="82441" y="14646"/>
                    <a:pt x="82341" y="14616"/>
                    <a:pt x="82264" y="14616"/>
                  </a:cubicBezTo>
                  <a:cubicBezTo>
                    <a:pt x="82081" y="14616"/>
                    <a:pt x="82029" y="14788"/>
                    <a:pt x="81852" y="14949"/>
                  </a:cubicBezTo>
                  <a:cubicBezTo>
                    <a:pt x="81852" y="14469"/>
                    <a:pt x="81852" y="13967"/>
                    <a:pt x="82103" y="13488"/>
                  </a:cubicBezTo>
                  <a:cubicBezTo>
                    <a:pt x="81435" y="13488"/>
                    <a:pt x="79834" y="14259"/>
                    <a:pt x="79130" y="14259"/>
                  </a:cubicBezTo>
                  <a:cubicBezTo>
                    <a:pt x="79040" y="14259"/>
                    <a:pt x="78964" y="14247"/>
                    <a:pt x="78907" y="14218"/>
                  </a:cubicBezTo>
                  <a:cubicBezTo>
                    <a:pt x="77698" y="13967"/>
                    <a:pt x="77447" y="13008"/>
                    <a:pt x="76237" y="13008"/>
                  </a:cubicBezTo>
                  <a:cubicBezTo>
                    <a:pt x="76465" y="12506"/>
                    <a:pt x="76237" y="11776"/>
                    <a:pt x="76237" y="11525"/>
                  </a:cubicBezTo>
                  <a:cubicBezTo>
                    <a:pt x="76151" y="11537"/>
                    <a:pt x="76064" y="11543"/>
                    <a:pt x="75976" y="11543"/>
                  </a:cubicBezTo>
                  <a:cubicBezTo>
                    <a:pt x="74804" y="11543"/>
                    <a:pt x="73372" y="10527"/>
                    <a:pt x="72446" y="10527"/>
                  </a:cubicBezTo>
                  <a:cubicBezTo>
                    <a:pt x="72037" y="10527"/>
                    <a:pt x="71727" y="10725"/>
                    <a:pt x="71580" y="11296"/>
                  </a:cubicBezTo>
                  <a:cubicBezTo>
                    <a:pt x="70599" y="11776"/>
                    <a:pt x="70599" y="11525"/>
                    <a:pt x="70371" y="12506"/>
                  </a:cubicBezTo>
                  <a:cubicBezTo>
                    <a:pt x="69956" y="12714"/>
                    <a:pt x="69579" y="12765"/>
                    <a:pt x="69236" y="12765"/>
                  </a:cubicBezTo>
                  <a:cubicBezTo>
                    <a:pt x="68906" y="12765"/>
                    <a:pt x="68608" y="12718"/>
                    <a:pt x="68335" y="12718"/>
                  </a:cubicBezTo>
                  <a:cubicBezTo>
                    <a:pt x="67894" y="12718"/>
                    <a:pt x="67521" y="12841"/>
                    <a:pt x="67198" y="13488"/>
                  </a:cubicBezTo>
                  <a:cubicBezTo>
                    <a:pt x="67198" y="13237"/>
                    <a:pt x="66947" y="13008"/>
                    <a:pt x="66947" y="13008"/>
                  </a:cubicBezTo>
                  <a:cubicBezTo>
                    <a:pt x="66696" y="13237"/>
                    <a:pt x="66217" y="13739"/>
                    <a:pt x="65965" y="13739"/>
                  </a:cubicBezTo>
                  <a:cubicBezTo>
                    <a:pt x="63774" y="12757"/>
                    <a:pt x="65714" y="10064"/>
                    <a:pt x="63523" y="8854"/>
                  </a:cubicBezTo>
                  <a:cubicBezTo>
                    <a:pt x="63044" y="8854"/>
                    <a:pt x="62542" y="8603"/>
                    <a:pt x="62062" y="8352"/>
                  </a:cubicBezTo>
                  <a:cubicBezTo>
                    <a:pt x="61811" y="9082"/>
                    <a:pt x="61332" y="9334"/>
                    <a:pt x="61081" y="9813"/>
                  </a:cubicBezTo>
                  <a:cubicBezTo>
                    <a:pt x="60830" y="9813"/>
                    <a:pt x="60602" y="9585"/>
                    <a:pt x="60350" y="9334"/>
                  </a:cubicBezTo>
                  <a:cubicBezTo>
                    <a:pt x="60147" y="9467"/>
                    <a:pt x="59943" y="9526"/>
                    <a:pt x="59745" y="9526"/>
                  </a:cubicBezTo>
                  <a:cubicBezTo>
                    <a:pt x="59231" y="9526"/>
                    <a:pt x="58750" y="9130"/>
                    <a:pt x="58387" y="8603"/>
                  </a:cubicBezTo>
                  <a:cubicBezTo>
                    <a:pt x="58159" y="8854"/>
                    <a:pt x="57657" y="9082"/>
                    <a:pt x="57429" y="9334"/>
                  </a:cubicBezTo>
                  <a:cubicBezTo>
                    <a:pt x="57429" y="8854"/>
                    <a:pt x="56927" y="8603"/>
                    <a:pt x="56927" y="8124"/>
                  </a:cubicBezTo>
                  <a:cubicBezTo>
                    <a:pt x="56651" y="8304"/>
                    <a:pt x="56340" y="8381"/>
                    <a:pt x="56020" y="8381"/>
                  </a:cubicBezTo>
                  <a:cubicBezTo>
                    <a:pt x="55492" y="8381"/>
                    <a:pt x="54939" y="8171"/>
                    <a:pt x="54484" y="7873"/>
                  </a:cubicBezTo>
                  <a:cubicBezTo>
                    <a:pt x="53621" y="8294"/>
                    <a:pt x="52582" y="9668"/>
                    <a:pt x="51676" y="9668"/>
                  </a:cubicBezTo>
                  <a:cubicBezTo>
                    <a:pt x="51552" y="9668"/>
                    <a:pt x="51430" y="9642"/>
                    <a:pt x="51312" y="9585"/>
                  </a:cubicBezTo>
                  <a:cubicBezTo>
                    <a:pt x="52042" y="7622"/>
                    <a:pt x="54484" y="6640"/>
                    <a:pt x="55215" y="4700"/>
                  </a:cubicBezTo>
                  <a:cubicBezTo>
                    <a:pt x="54986" y="4700"/>
                    <a:pt x="54735" y="4449"/>
                    <a:pt x="54233" y="4198"/>
                  </a:cubicBezTo>
                  <a:cubicBezTo>
                    <a:pt x="55215" y="3467"/>
                    <a:pt x="55215" y="2737"/>
                    <a:pt x="54484" y="2007"/>
                  </a:cubicBezTo>
                  <a:cubicBezTo>
                    <a:pt x="54262" y="1784"/>
                    <a:pt x="54040" y="1697"/>
                    <a:pt x="53811" y="1697"/>
                  </a:cubicBezTo>
                  <a:cubicBezTo>
                    <a:pt x="53286" y="1697"/>
                    <a:pt x="52725" y="2152"/>
                    <a:pt x="52042" y="2486"/>
                  </a:cubicBezTo>
                  <a:cubicBezTo>
                    <a:pt x="52293" y="1276"/>
                    <a:pt x="51791" y="774"/>
                    <a:pt x="50832" y="546"/>
                  </a:cubicBezTo>
                  <a:cubicBezTo>
                    <a:pt x="50832" y="295"/>
                    <a:pt x="51061" y="295"/>
                    <a:pt x="51061" y="44"/>
                  </a:cubicBezTo>
                  <a:cubicBezTo>
                    <a:pt x="50955" y="14"/>
                    <a:pt x="50850" y="0"/>
                    <a:pt x="507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" name="Google Shape;50;p2"/>
            <p:cNvSpPr/>
            <p:nvPr/>
          </p:nvSpPr>
          <p:spPr>
            <a:xfrm>
              <a:off x="6801120" y="729720"/>
              <a:ext cx="1911960" cy="2976480"/>
            </a:xfrm>
            <a:custGeom>
              <a:avLst/>
              <a:gdLst>
                <a:gd name="textAreaLeft" fmla="*/ 0 w 1911960"/>
                <a:gd name="textAreaRight" fmla="*/ 1912320 w 1911960"/>
                <a:gd name="textAreaTop" fmla="*/ 0 h 2976480"/>
                <a:gd name="textAreaBottom" fmla="*/ 2976840 h 2976480"/>
              </a:gdLst>
              <a:ahLst/>
              <a:rect l="textAreaLeft" t="textAreaTop" r="textAreaRight" b="textAreaBottom"/>
              <a:pathLst>
                <a:path w="49121" h="76466">
                  <a:moveTo>
                    <a:pt x="49120" y="4885"/>
                  </a:moveTo>
                  <a:lnTo>
                    <a:pt x="48963" y="5259"/>
                  </a:lnTo>
                  <a:lnTo>
                    <a:pt x="48963" y="5259"/>
                  </a:lnTo>
                  <a:cubicBezTo>
                    <a:pt x="49058" y="5136"/>
                    <a:pt x="49120" y="5011"/>
                    <a:pt x="49120" y="4885"/>
                  </a:cubicBezTo>
                  <a:close/>
                  <a:moveTo>
                    <a:pt x="23693" y="1"/>
                  </a:moveTo>
                  <a:lnTo>
                    <a:pt x="23693" y="982"/>
                  </a:lnTo>
                  <a:cubicBezTo>
                    <a:pt x="23309" y="982"/>
                    <a:pt x="23072" y="1303"/>
                    <a:pt x="22502" y="1303"/>
                  </a:cubicBezTo>
                  <a:cubicBezTo>
                    <a:pt x="22359" y="1303"/>
                    <a:pt x="22196" y="1283"/>
                    <a:pt x="22004" y="1233"/>
                  </a:cubicBezTo>
                  <a:lnTo>
                    <a:pt x="22004" y="1964"/>
                  </a:lnTo>
                  <a:cubicBezTo>
                    <a:pt x="21022" y="2443"/>
                    <a:pt x="21251" y="2443"/>
                    <a:pt x="20771" y="3173"/>
                  </a:cubicBezTo>
                  <a:cubicBezTo>
                    <a:pt x="19790" y="3173"/>
                    <a:pt x="18808" y="3675"/>
                    <a:pt x="18580" y="4657"/>
                  </a:cubicBezTo>
                  <a:lnTo>
                    <a:pt x="19310" y="4657"/>
                  </a:lnTo>
                  <a:cubicBezTo>
                    <a:pt x="17599" y="6369"/>
                    <a:pt x="17599" y="7579"/>
                    <a:pt x="16366" y="9542"/>
                  </a:cubicBezTo>
                  <a:cubicBezTo>
                    <a:pt x="15636" y="11002"/>
                    <a:pt x="14426" y="12212"/>
                    <a:pt x="13695" y="13445"/>
                  </a:cubicBezTo>
                  <a:cubicBezTo>
                    <a:pt x="11732" y="15636"/>
                    <a:pt x="13444" y="16366"/>
                    <a:pt x="13193" y="18580"/>
                  </a:cubicBezTo>
                  <a:cubicBezTo>
                    <a:pt x="14426" y="17850"/>
                    <a:pt x="14426" y="16617"/>
                    <a:pt x="15887" y="16366"/>
                  </a:cubicBezTo>
                  <a:cubicBezTo>
                    <a:pt x="16138" y="16868"/>
                    <a:pt x="16366" y="17348"/>
                    <a:pt x="16366" y="17850"/>
                  </a:cubicBezTo>
                  <a:cubicBezTo>
                    <a:pt x="16366" y="17850"/>
                    <a:pt x="16523" y="17693"/>
                    <a:pt x="16617" y="17555"/>
                  </a:cubicBezTo>
                  <a:lnTo>
                    <a:pt x="16617" y="17555"/>
                  </a:lnTo>
                  <a:cubicBezTo>
                    <a:pt x="16621" y="18434"/>
                    <a:pt x="16669" y="19112"/>
                    <a:pt x="17348" y="19790"/>
                  </a:cubicBezTo>
                  <a:cubicBezTo>
                    <a:pt x="17850" y="19060"/>
                    <a:pt x="18078" y="18580"/>
                    <a:pt x="18078" y="17599"/>
                  </a:cubicBezTo>
                  <a:cubicBezTo>
                    <a:pt x="18808" y="17599"/>
                    <a:pt x="19562" y="16868"/>
                    <a:pt x="20520" y="16617"/>
                  </a:cubicBezTo>
                  <a:cubicBezTo>
                    <a:pt x="20292" y="15887"/>
                    <a:pt x="20041" y="15157"/>
                    <a:pt x="19562" y="14906"/>
                  </a:cubicBezTo>
                  <a:cubicBezTo>
                    <a:pt x="19310" y="14426"/>
                    <a:pt x="19310" y="13696"/>
                    <a:pt x="19310" y="13194"/>
                  </a:cubicBezTo>
                  <a:cubicBezTo>
                    <a:pt x="20771" y="12714"/>
                    <a:pt x="22004" y="10500"/>
                    <a:pt x="21251" y="9291"/>
                  </a:cubicBezTo>
                  <a:cubicBezTo>
                    <a:pt x="21502" y="9039"/>
                    <a:pt x="22232" y="8309"/>
                    <a:pt x="22483" y="8309"/>
                  </a:cubicBezTo>
                  <a:cubicBezTo>
                    <a:pt x="22734" y="8309"/>
                    <a:pt x="23465" y="8058"/>
                    <a:pt x="23693" y="8058"/>
                  </a:cubicBezTo>
                  <a:cubicBezTo>
                    <a:pt x="24195" y="9039"/>
                    <a:pt x="24195" y="8811"/>
                    <a:pt x="24926" y="9770"/>
                  </a:cubicBezTo>
                  <a:cubicBezTo>
                    <a:pt x="24195" y="10021"/>
                    <a:pt x="23944" y="10500"/>
                    <a:pt x="23465" y="11253"/>
                  </a:cubicBezTo>
                  <a:cubicBezTo>
                    <a:pt x="23465" y="11253"/>
                    <a:pt x="22963" y="11002"/>
                    <a:pt x="22734" y="11002"/>
                  </a:cubicBezTo>
                  <a:cubicBezTo>
                    <a:pt x="22004" y="12714"/>
                    <a:pt x="22483" y="14426"/>
                    <a:pt x="22004" y="16138"/>
                  </a:cubicBezTo>
                  <a:cubicBezTo>
                    <a:pt x="22483" y="15408"/>
                    <a:pt x="23214" y="15157"/>
                    <a:pt x="23944" y="15157"/>
                  </a:cubicBezTo>
                  <a:cubicBezTo>
                    <a:pt x="24195" y="15157"/>
                    <a:pt x="24195" y="14654"/>
                    <a:pt x="24674" y="14426"/>
                  </a:cubicBezTo>
                  <a:cubicBezTo>
                    <a:pt x="24674" y="14654"/>
                    <a:pt x="24926" y="15157"/>
                    <a:pt x="25177" y="15408"/>
                  </a:cubicBezTo>
                  <a:cubicBezTo>
                    <a:pt x="25177" y="15157"/>
                    <a:pt x="25656" y="14906"/>
                    <a:pt x="25656" y="14906"/>
                  </a:cubicBezTo>
                  <a:lnTo>
                    <a:pt x="25656" y="14906"/>
                  </a:lnTo>
                  <a:cubicBezTo>
                    <a:pt x="26386" y="15887"/>
                    <a:pt x="25907" y="16366"/>
                    <a:pt x="24674" y="16366"/>
                  </a:cubicBezTo>
                  <a:lnTo>
                    <a:pt x="24674" y="17348"/>
                  </a:lnTo>
                  <a:cubicBezTo>
                    <a:pt x="24309" y="17108"/>
                    <a:pt x="24007" y="16988"/>
                    <a:pt x="23673" y="16988"/>
                  </a:cubicBezTo>
                  <a:cubicBezTo>
                    <a:pt x="23339" y="16988"/>
                    <a:pt x="22974" y="17108"/>
                    <a:pt x="22483" y="17348"/>
                  </a:cubicBezTo>
                  <a:cubicBezTo>
                    <a:pt x="22734" y="17348"/>
                    <a:pt x="23214" y="17348"/>
                    <a:pt x="23465" y="17599"/>
                  </a:cubicBezTo>
                  <a:cubicBezTo>
                    <a:pt x="23693" y="17850"/>
                    <a:pt x="23693" y="18078"/>
                    <a:pt x="24195" y="18329"/>
                  </a:cubicBezTo>
                  <a:cubicBezTo>
                    <a:pt x="23944" y="18580"/>
                    <a:pt x="23214" y="19060"/>
                    <a:pt x="23214" y="19311"/>
                  </a:cubicBezTo>
                  <a:cubicBezTo>
                    <a:pt x="22734" y="19311"/>
                    <a:pt x="22734" y="19060"/>
                    <a:pt x="22232" y="19060"/>
                  </a:cubicBezTo>
                  <a:cubicBezTo>
                    <a:pt x="22004" y="19060"/>
                    <a:pt x="22004" y="19311"/>
                    <a:pt x="22004" y="19539"/>
                  </a:cubicBezTo>
                  <a:lnTo>
                    <a:pt x="21502" y="19060"/>
                  </a:lnTo>
                  <a:cubicBezTo>
                    <a:pt x="21251" y="19790"/>
                    <a:pt x="21251" y="20772"/>
                    <a:pt x="21502" y="21502"/>
                  </a:cubicBezTo>
                  <a:cubicBezTo>
                    <a:pt x="20520" y="21753"/>
                    <a:pt x="19790" y="22232"/>
                    <a:pt x="19059" y="22735"/>
                  </a:cubicBezTo>
                  <a:cubicBezTo>
                    <a:pt x="18808" y="22484"/>
                    <a:pt x="18078" y="22004"/>
                    <a:pt x="17599" y="21502"/>
                  </a:cubicBezTo>
                  <a:lnTo>
                    <a:pt x="17599" y="22004"/>
                  </a:lnTo>
                  <a:cubicBezTo>
                    <a:pt x="17599" y="22004"/>
                    <a:pt x="17386" y="21893"/>
                    <a:pt x="17244" y="21893"/>
                  </a:cubicBezTo>
                  <a:cubicBezTo>
                    <a:pt x="17173" y="21893"/>
                    <a:pt x="17119" y="21920"/>
                    <a:pt x="17119" y="22004"/>
                  </a:cubicBezTo>
                  <a:cubicBezTo>
                    <a:pt x="17119" y="22232"/>
                    <a:pt x="16868" y="22735"/>
                    <a:pt x="16868" y="23214"/>
                  </a:cubicBezTo>
                  <a:cubicBezTo>
                    <a:pt x="15887" y="22963"/>
                    <a:pt x="15156" y="22484"/>
                    <a:pt x="15156" y="21251"/>
                  </a:cubicBezTo>
                  <a:cubicBezTo>
                    <a:pt x="15636" y="21251"/>
                    <a:pt x="15887" y="21023"/>
                    <a:pt x="16366" y="21023"/>
                  </a:cubicBezTo>
                  <a:cubicBezTo>
                    <a:pt x="16366" y="20772"/>
                    <a:pt x="16138" y="20521"/>
                    <a:pt x="16138" y="20041"/>
                  </a:cubicBezTo>
                  <a:lnTo>
                    <a:pt x="17119" y="20041"/>
                  </a:lnTo>
                  <a:cubicBezTo>
                    <a:pt x="16911" y="19367"/>
                    <a:pt x="16594" y="19102"/>
                    <a:pt x="16259" y="19102"/>
                  </a:cubicBezTo>
                  <a:cubicBezTo>
                    <a:pt x="15379" y="19102"/>
                    <a:pt x="14376" y="20930"/>
                    <a:pt x="14905" y="22004"/>
                  </a:cubicBezTo>
                  <a:cubicBezTo>
                    <a:pt x="12965" y="22735"/>
                    <a:pt x="11732" y="23693"/>
                    <a:pt x="11253" y="25907"/>
                  </a:cubicBezTo>
                  <a:cubicBezTo>
                    <a:pt x="10431" y="25907"/>
                    <a:pt x="9833" y="26232"/>
                    <a:pt x="9167" y="26232"/>
                  </a:cubicBezTo>
                  <a:cubicBezTo>
                    <a:pt x="8834" y="26232"/>
                    <a:pt x="8484" y="26151"/>
                    <a:pt x="8080" y="25907"/>
                  </a:cubicBezTo>
                  <a:cubicBezTo>
                    <a:pt x="7829" y="26136"/>
                    <a:pt x="8080" y="26387"/>
                    <a:pt x="8080" y="26638"/>
                  </a:cubicBezTo>
                  <a:cubicBezTo>
                    <a:pt x="7829" y="26387"/>
                    <a:pt x="7578" y="26136"/>
                    <a:pt x="7327" y="25907"/>
                  </a:cubicBezTo>
                  <a:lnTo>
                    <a:pt x="7327" y="25907"/>
                  </a:lnTo>
                  <a:cubicBezTo>
                    <a:pt x="6597" y="27619"/>
                    <a:pt x="8309" y="27619"/>
                    <a:pt x="8811" y="28601"/>
                  </a:cubicBezTo>
                  <a:cubicBezTo>
                    <a:pt x="9290" y="29559"/>
                    <a:pt x="7829" y="30061"/>
                    <a:pt x="9290" y="31043"/>
                  </a:cubicBezTo>
                  <a:cubicBezTo>
                    <a:pt x="9039" y="31271"/>
                    <a:pt x="8309" y="31773"/>
                    <a:pt x="7829" y="31773"/>
                  </a:cubicBezTo>
                  <a:cubicBezTo>
                    <a:pt x="7424" y="31229"/>
                    <a:pt x="7391" y="31064"/>
                    <a:pt x="7236" y="31064"/>
                  </a:cubicBezTo>
                  <a:cubicBezTo>
                    <a:pt x="7111" y="31064"/>
                    <a:pt x="6907" y="31170"/>
                    <a:pt x="6369" y="31271"/>
                  </a:cubicBezTo>
                  <a:cubicBezTo>
                    <a:pt x="6147" y="31050"/>
                    <a:pt x="5924" y="30963"/>
                    <a:pt x="5693" y="30963"/>
                  </a:cubicBezTo>
                  <a:cubicBezTo>
                    <a:pt x="5163" y="30963"/>
                    <a:pt x="4594" y="31423"/>
                    <a:pt x="3926" y="31773"/>
                  </a:cubicBezTo>
                  <a:cubicBezTo>
                    <a:pt x="3675" y="32253"/>
                    <a:pt x="3926" y="32983"/>
                    <a:pt x="4154" y="33485"/>
                  </a:cubicBezTo>
                  <a:cubicBezTo>
                    <a:pt x="5866" y="33714"/>
                    <a:pt x="4406" y="36156"/>
                    <a:pt x="6369" y="36658"/>
                  </a:cubicBezTo>
                  <a:cubicBezTo>
                    <a:pt x="6572" y="36708"/>
                    <a:pt x="6762" y="36732"/>
                    <a:pt x="6940" y="36732"/>
                  </a:cubicBezTo>
                  <a:cubicBezTo>
                    <a:pt x="8459" y="36732"/>
                    <a:pt x="9092" y="35021"/>
                    <a:pt x="9541" y="33714"/>
                  </a:cubicBezTo>
                  <a:cubicBezTo>
                    <a:pt x="10523" y="33485"/>
                    <a:pt x="11002" y="32504"/>
                    <a:pt x="11253" y="31773"/>
                  </a:cubicBezTo>
                  <a:cubicBezTo>
                    <a:pt x="11481" y="32253"/>
                    <a:pt x="12212" y="32983"/>
                    <a:pt x="12463" y="33485"/>
                  </a:cubicBezTo>
                  <a:cubicBezTo>
                    <a:pt x="12733" y="33300"/>
                    <a:pt x="12903" y="33251"/>
                    <a:pt x="13047" y="33251"/>
                  </a:cubicBezTo>
                  <a:cubicBezTo>
                    <a:pt x="13205" y="33251"/>
                    <a:pt x="13331" y="33309"/>
                    <a:pt x="13523" y="33309"/>
                  </a:cubicBezTo>
                  <a:cubicBezTo>
                    <a:pt x="13630" y="33309"/>
                    <a:pt x="13758" y="33291"/>
                    <a:pt x="13924" y="33234"/>
                  </a:cubicBezTo>
                  <a:lnTo>
                    <a:pt x="13924" y="34216"/>
                  </a:lnTo>
                  <a:cubicBezTo>
                    <a:pt x="14654" y="33234"/>
                    <a:pt x="14426" y="31773"/>
                    <a:pt x="13924" y="30792"/>
                  </a:cubicBezTo>
                  <a:cubicBezTo>
                    <a:pt x="14654" y="30792"/>
                    <a:pt x="14426" y="31043"/>
                    <a:pt x="14654" y="31271"/>
                  </a:cubicBezTo>
                  <a:cubicBezTo>
                    <a:pt x="14905" y="31043"/>
                    <a:pt x="15156" y="31043"/>
                    <a:pt x="15156" y="31043"/>
                  </a:cubicBezTo>
                  <a:cubicBezTo>
                    <a:pt x="15407" y="31271"/>
                    <a:pt x="15887" y="32002"/>
                    <a:pt x="15887" y="32253"/>
                  </a:cubicBezTo>
                  <a:lnTo>
                    <a:pt x="17119" y="32253"/>
                  </a:lnTo>
                  <a:cubicBezTo>
                    <a:pt x="16868" y="32983"/>
                    <a:pt x="17348" y="33714"/>
                    <a:pt x="18078" y="34216"/>
                  </a:cubicBezTo>
                  <a:cubicBezTo>
                    <a:pt x="19562" y="32253"/>
                    <a:pt x="16617" y="32002"/>
                    <a:pt x="17599" y="30061"/>
                  </a:cubicBezTo>
                  <a:lnTo>
                    <a:pt x="17599" y="30061"/>
                  </a:lnTo>
                  <a:cubicBezTo>
                    <a:pt x="17850" y="30290"/>
                    <a:pt x="18078" y="30792"/>
                    <a:pt x="18329" y="31043"/>
                  </a:cubicBezTo>
                  <a:cubicBezTo>
                    <a:pt x="18580" y="30792"/>
                    <a:pt x="18808" y="30541"/>
                    <a:pt x="19059" y="30290"/>
                  </a:cubicBezTo>
                  <a:cubicBezTo>
                    <a:pt x="19310" y="31271"/>
                    <a:pt x="19790" y="31522"/>
                    <a:pt x="20520" y="31522"/>
                  </a:cubicBezTo>
                  <a:cubicBezTo>
                    <a:pt x="19790" y="31773"/>
                    <a:pt x="19790" y="31773"/>
                    <a:pt x="20520" y="32732"/>
                  </a:cubicBezTo>
                  <a:cubicBezTo>
                    <a:pt x="20520" y="32732"/>
                    <a:pt x="20771" y="32504"/>
                    <a:pt x="21022" y="32504"/>
                  </a:cubicBezTo>
                  <a:cubicBezTo>
                    <a:pt x="21502" y="34695"/>
                    <a:pt x="21251" y="34444"/>
                    <a:pt x="20771" y="36407"/>
                  </a:cubicBezTo>
                  <a:cubicBezTo>
                    <a:pt x="21753" y="36407"/>
                    <a:pt x="22483" y="36886"/>
                    <a:pt x="22734" y="37617"/>
                  </a:cubicBezTo>
                  <a:cubicBezTo>
                    <a:pt x="23693" y="37137"/>
                    <a:pt x="23214" y="37137"/>
                    <a:pt x="24446" y="37137"/>
                  </a:cubicBezTo>
                  <a:cubicBezTo>
                    <a:pt x="24195" y="36886"/>
                    <a:pt x="24195" y="36156"/>
                    <a:pt x="23944" y="35928"/>
                  </a:cubicBezTo>
                  <a:cubicBezTo>
                    <a:pt x="23999" y="35873"/>
                    <a:pt x="24065" y="35853"/>
                    <a:pt x="24137" y="35853"/>
                  </a:cubicBezTo>
                  <a:cubicBezTo>
                    <a:pt x="24327" y="35853"/>
                    <a:pt x="24560" y="35991"/>
                    <a:pt x="24748" y="35991"/>
                  </a:cubicBezTo>
                  <a:cubicBezTo>
                    <a:pt x="24814" y="35991"/>
                    <a:pt x="24874" y="35974"/>
                    <a:pt x="24926" y="35928"/>
                  </a:cubicBezTo>
                  <a:cubicBezTo>
                    <a:pt x="24926" y="35677"/>
                    <a:pt x="24674" y="35425"/>
                    <a:pt x="25177" y="35425"/>
                  </a:cubicBezTo>
                  <a:cubicBezTo>
                    <a:pt x="25177" y="35425"/>
                    <a:pt x="25405" y="35928"/>
                    <a:pt x="25405" y="36156"/>
                  </a:cubicBezTo>
                  <a:cubicBezTo>
                    <a:pt x="25840" y="36301"/>
                    <a:pt x="26267" y="36446"/>
                    <a:pt x="26691" y="36446"/>
                  </a:cubicBezTo>
                  <a:cubicBezTo>
                    <a:pt x="27001" y="36446"/>
                    <a:pt x="27310" y="36368"/>
                    <a:pt x="27619" y="36156"/>
                  </a:cubicBezTo>
                  <a:cubicBezTo>
                    <a:pt x="27740" y="37062"/>
                    <a:pt x="28212" y="37354"/>
                    <a:pt x="28809" y="37354"/>
                  </a:cubicBezTo>
                  <a:cubicBezTo>
                    <a:pt x="29341" y="37354"/>
                    <a:pt x="29971" y="37123"/>
                    <a:pt x="30541" y="36886"/>
                  </a:cubicBezTo>
                  <a:lnTo>
                    <a:pt x="30541" y="36886"/>
                  </a:lnTo>
                  <a:cubicBezTo>
                    <a:pt x="30541" y="37868"/>
                    <a:pt x="30061" y="38370"/>
                    <a:pt x="29559" y="39100"/>
                  </a:cubicBezTo>
                  <a:lnTo>
                    <a:pt x="28600" y="39100"/>
                  </a:lnTo>
                  <a:cubicBezTo>
                    <a:pt x="28829" y="39329"/>
                    <a:pt x="28829" y="40059"/>
                    <a:pt x="28829" y="40310"/>
                  </a:cubicBezTo>
                  <a:cubicBezTo>
                    <a:pt x="28600" y="40561"/>
                    <a:pt x="27619" y="40812"/>
                    <a:pt x="27117" y="40812"/>
                  </a:cubicBezTo>
                  <a:cubicBezTo>
                    <a:pt x="27117" y="40561"/>
                    <a:pt x="26888" y="40310"/>
                    <a:pt x="26637" y="40059"/>
                  </a:cubicBezTo>
                  <a:cubicBezTo>
                    <a:pt x="25907" y="40310"/>
                    <a:pt x="25656" y="40310"/>
                    <a:pt x="25177" y="40310"/>
                  </a:cubicBezTo>
                  <a:cubicBezTo>
                    <a:pt x="24926" y="40561"/>
                    <a:pt x="24674" y="41040"/>
                    <a:pt x="24446" y="41040"/>
                  </a:cubicBezTo>
                  <a:cubicBezTo>
                    <a:pt x="23746" y="40698"/>
                    <a:pt x="22674" y="39102"/>
                    <a:pt x="22026" y="39102"/>
                  </a:cubicBezTo>
                  <a:cubicBezTo>
                    <a:pt x="21766" y="39102"/>
                    <a:pt x="21574" y="39359"/>
                    <a:pt x="21502" y="40059"/>
                  </a:cubicBezTo>
                  <a:cubicBezTo>
                    <a:pt x="21251" y="39831"/>
                    <a:pt x="21251" y="39580"/>
                    <a:pt x="21022" y="39580"/>
                  </a:cubicBezTo>
                  <a:cubicBezTo>
                    <a:pt x="21022" y="39831"/>
                    <a:pt x="20771" y="40561"/>
                    <a:pt x="20771" y="41040"/>
                  </a:cubicBezTo>
                  <a:cubicBezTo>
                    <a:pt x="19562" y="40310"/>
                    <a:pt x="17599" y="39329"/>
                    <a:pt x="16617" y="38598"/>
                  </a:cubicBezTo>
                  <a:lnTo>
                    <a:pt x="16617" y="39329"/>
                  </a:lnTo>
                  <a:cubicBezTo>
                    <a:pt x="16138" y="39100"/>
                    <a:pt x="15887" y="38598"/>
                    <a:pt x="15636" y="38370"/>
                  </a:cubicBezTo>
                  <a:cubicBezTo>
                    <a:pt x="15636" y="37868"/>
                    <a:pt x="15636" y="37617"/>
                    <a:pt x="15887" y="37137"/>
                  </a:cubicBezTo>
                  <a:cubicBezTo>
                    <a:pt x="15887" y="37137"/>
                    <a:pt x="15636" y="36156"/>
                    <a:pt x="15407" y="35928"/>
                  </a:cubicBezTo>
                  <a:cubicBezTo>
                    <a:pt x="14175" y="35928"/>
                    <a:pt x="13444" y="36658"/>
                    <a:pt x="13924" y="37617"/>
                  </a:cubicBezTo>
                  <a:cubicBezTo>
                    <a:pt x="12971" y="37468"/>
                    <a:pt x="11912" y="36377"/>
                    <a:pt x="11157" y="36377"/>
                  </a:cubicBezTo>
                  <a:cubicBezTo>
                    <a:pt x="10754" y="36377"/>
                    <a:pt x="10438" y="36688"/>
                    <a:pt x="10272" y="37617"/>
                  </a:cubicBezTo>
                  <a:cubicBezTo>
                    <a:pt x="9857" y="37211"/>
                    <a:pt x="9662" y="37063"/>
                    <a:pt x="9502" y="37063"/>
                  </a:cubicBezTo>
                  <a:cubicBezTo>
                    <a:pt x="9282" y="37063"/>
                    <a:pt x="9126" y="37340"/>
                    <a:pt x="8560" y="37617"/>
                  </a:cubicBezTo>
                  <a:cubicBezTo>
                    <a:pt x="8309" y="37617"/>
                    <a:pt x="8080" y="37388"/>
                    <a:pt x="7829" y="37137"/>
                  </a:cubicBezTo>
                  <a:lnTo>
                    <a:pt x="7327" y="37617"/>
                  </a:lnTo>
                  <a:cubicBezTo>
                    <a:pt x="7099" y="37388"/>
                    <a:pt x="6848" y="37388"/>
                    <a:pt x="6597" y="37137"/>
                  </a:cubicBezTo>
                  <a:cubicBezTo>
                    <a:pt x="6597" y="37617"/>
                    <a:pt x="6369" y="38119"/>
                    <a:pt x="6369" y="38598"/>
                  </a:cubicBezTo>
                  <a:cubicBezTo>
                    <a:pt x="6215" y="38496"/>
                    <a:pt x="6045" y="38450"/>
                    <a:pt x="5866" y="38450"/>
                  </a:cubicBezTo>
                  <a:cubicBezTo>
                    <a:pt x="4318" y="38450"/>
                    <a:pt x="2039" y="41925"/>
                    <a:pt x="2694" y="43254"/>
                  </a:cubicBezTo>
                  <a:cubicBezTo>
                    <a:pt x="1484" y="43483"/>
                    <a:pt x="502" y="44464"/>
                    <a:pt x="1484" y="45697"/>
                  </a:cubicBezTo>
                  <a:lnTo>
                    <a:pt x="731" y="45697"/>
                  </a:lnTo>
                  <a:cubicBezTo>
                    <a:pt x="0" y="46655"/>
                    <a:pt x="0" y="50581"/>
                    <a:pt x="502" y="52042"/>
                  </a:cubicBezTo>
                  <a:cubicBezTo>
                    <a:pt x="251" y="52773"/>
                    <a:pt x="731" y="53252"/>
                    <a:pt x="1712" y="53503"/>
                  </a:cubicBezTo>
                  <a:cubicBezTo>
                    <a:pt x="1963" y="53503"/>
                    <a:pt x="2214" y="53252"/>
                    <a:pt x="2443" y="53024"/>
                  </a:cubicBezTo>
                  <a:cubicBezTo>
                    <a:pt x="2443" y="54233"/>
                    <a:pt x="3424" y="55215"/>
                    <a:pt x="3926" y="55945"/>
                  </a:cubicBezTo>
                  <a:cubicBezTo>
                    <a:pt x="4406" y="55945"/>
                    <a:pt x="4406" y="55694"/>
                    <a:pt x="4885" y="55466"/>
                  </a:cubicBezTo>
                  <a:cubicBezTo>
                    <a:pt x="5078" y="56125"/>
                    <a:pt x="5376" y="56385"/>
                    <a:pt x="5699" y="56385"/>
                  </a:cubicBezTo>
                  <a:cubicBezTo>
                    <a:pt x="6214" y="56385"/>
                    <a:pt x="6790" y="55722"/>
                    <a:pt x="7099" y="54964"/>
                  </a:cubicBezTo>
                  <a:cubicBezTo>
                    <a:pt x="7578" y="55215"/>
                    <a:pt x="7327" y="55215"/>
                    <a:pt x="7578" y="55694"/>
                  </a:cubicBezTo>
                  <a:cubicBezTo>
                    <a:pt x="7829" y="55694"/>
                    <a:pt x="8080" y="55466"/>
                    <a:pt x="8309" y="55466"/>
                  </a:cubicBezTo>
                  <a:cubicBezTo>
                    <a:pt x="8560" y="55694"/>
                    <a:pt x="8560" y="55945"/>
                    <a:pt x="9039" y="56196"/>
                  </a:cubicBezTo>
                  <a:cubicBezTo>
                    <a:pt x="9290" y="55945"/>
                    <a:pt x="9541" y="55466"/>
                    <a:pt x="9541" y="55215"/>
                  </a:cubicBezTo>
                  <a:cubicBezTo>
                    <a:pt x="9892" y="55386"/>
                    <a:pt x="10210" y="55467"/>
                    <a:pt x="10497" y="55467"/>
                  </a:cubicBezTo>
                  <a:cubicBezTo>
                    <a:pt x="11013" y="55467"/>
                    <a:pt x="11424" y="55205"/>
                    <a:pt x="11732" y="54736"/>
                  </a:cubicBezTo>
                  <a:cubicBezTo>
                    <a:pt x="11984" y="55215"/>
                    <a:pt x="11984" y="55466"/>
                    <a:pt x="11984" y="55694"/>
                  </a:cubicBezTo>
                  <a:cubicBezTo>
                    <a:pt x="13444" y="55694"/>
                    <a:pt x="15407" y="56447"/>
                    <a:pt x="14654" y="58159"/>
                  </a:cubicBezTo>
                  <a:cubicBezTo>
                    <a:pt x="14905" y="58159"/>
                    <a:pt x="15407" y="58388"/>
                    <a:pt x="15636" y="58388"/>
                  </a:cubicBezTo>
                  <a:cubicBezTo>
                    <a:pt x="15887" y="58639"/>
                    <a:pt x="16138" y="59620"/>
                    <a:pt x="16138" y="60100"/>
                  </a:cubicBezTo>
                  <a:cubicBezTo>
                    <a:pt x="15636" y="60100"/>
                    <a:pt x="15407" y="60351"/>
                    <a:pt x="15156" y="60351"/>
                  </a:cubicBezTo>
                  <a:cubicBezTo>
                    <a:pt x="16617" y="62063"/>
                    <a:pt x="19310" y="66696"/>
                    <a:pt x="15887" y="68157"/>
                  </a:cubicBezTo>
                  <a:cubicBezTo>
                    <a:pt x="16617" y="68659"/>
                    <a:pt x="16617" y="69138"/>
                    <a:pt x="17119" y="69640"/>
                  </a:cubicBezTo>
                  <a:cubicBezTo>
                    <a:pt x="16617" y="70599"/>
                    <a:pt x="16868" y="72311"/>
                    <a:pt x="18078" y="72562"/>
                  </a:cubicBezTo>
                  <a:cubicBezTo>
                    <a:pt x="17850" y="73544"/>
                    <a:pt x="18078" y="73772"/>
                    <a:pt x="18078" y="74753"/>
                  </a:cubicBezTo>
                  <a:cubicBezTo>
                    <a:pt x="18078" y="74753"/>
                    <a:pt x="17850" y="74525"/>
                    <a:pt x="17599" y="74525"/>
                  </a:cubicBezTo>
                  <a:cubicBezTo>
                    <a:pt x="18078" y="75004"/>
                    <a:pt x="17850" y="75256"/>
                    <a:pt x="18808" y="75484"/>
                  </a:cubicBezTo>
                  <a:cubicBezTo>
                    <a:pt x="18808" y="75986"/>
                    <a:pt x="19059" y="76214"/>
                    <a:pt x="19059" y="76465"/>
                  </a:cubicBezTo>
                  <a:lnTo>
                    <a:pt x="48963" y="5259"/>
                  </a:lnTo>
                  <a:lnTo>
                    <a:pt x="48963" y="5259"/>
                  </a:lnTo>
                  <a:cubicBezTo>
                    <a:pt x="48869" y="5382"/>
                    <a:pt x="48744" y="5502"/>
                    <a:pt x="48618" y="5616"/>
                  </a:cubicBezTo>
                  <a:cubicBezTo>
                    <a:pt x="48618" y="5136"/>
                    <a:pt x="48139" y="4885"/>
                    <a:pt x="48139" y="4155"/>
                  </a:cubicBezTo>
                  <a:cubicBezTo>
                    <a:pt x="47637" y="4155"/>
                    <a:pt x="47408" y="4406"/>
                    <a:pt x="46906" y="4406"/>
                  </a:cubicBezTo>
                  <a:cubicBezTo>
                    <a:pt x="47157" y="4155"/>
                    <a:pt x="47157" y="3675"/>
                    <a:pt x="47157" y="3424"/>
                  </a:cubicBezTo>
                  <a:cubicBezTo>
                    <a:pt x="46956" y="3424"/>
                    <a:pt x="46770" y="3746"/>
                    <a:pt x="46575" y="3746"/>
                  </a:cubicBezTo>
                  <a:cubicBezTo>
                    <a:pt x="46526" y="3746"/>
                    <a:pt x="46477" y="3726"/>
                    <a:pt x="46427" y="3675"/>
                  </a:cubicBezTo>
                  <a:cubicBezTo>
                    <a:pt x="45925" y="2945"/>
                    <a:pt x="45194" y="2443"/>
                    <a:pt x="44464" y="2443"/>
                  </a:cubicBezTo>
                  <a:cubicBezTo>
                    <a:pt x="44236" y="1484"/>
                    <a:pt x="43985" y="1233"/>
                    <a:pt x="43003" y="1233"/>
                  </a:cubicBezTo>
                  <a:cubicBezTo>
                    <a:pt x="43402" y="1841"/>
                    <a:pt x="44496" y="3965"/>
                    <a:pt x="43577" y="3965"/>
                  </a:cubicBezTo>
                  <a:cubicBezTo>
                    <a:pt x="43392" y="3965"/>
                    <a:pt x="43124" y="3879"/>
                    <a:pt x="42752" y="3675"/>
                  </a:cubicBezTo>
                  <a:cubicBezTo>
                    <a:pt x="42022" y="4406"/>
                    <a:pt x="41771" y="4155"/>
                    <a:pt x="40812" y="4406"/>
                  </a:cubicBezTo>
                  <a:lnTo>
                    <a:pt x="40812" y="3675"/>
                  </a:lnTo>
                  <a:cubicBezTo>
                    <a:pt x="39830" y="4155"/>
                    <a:pt x="37137" y="6118"/>
                    <a:pt x="36886" y="7328"/>
                  </a:cubicBezTo>
                  <a:cubicBezTo>
                    <a:pt x="36156" y="7099"/>
                    <a:pt x="35676" y="6369"/>
                    <a:pt x="35197" y="5616"/>
                  </a:cubicBezTo>
                  <a:cubicBezTo>
                    <a:pt x="36407" y="4885"/>
                    <a:pt x="36407" y="4155"/>
                    <a:pt x="35197" y="3927"/>
                  </a:cubicBezTo>
                  <a:lnTo>
                    <a:pt x="35197" y="3927"/>
                  </a:lnTo>
                  <a:cubicBezTo>
                    <a:pt x="34259" y="5541"/>
                    <a:pt x="35782" y="7845"/>
                    <a:pt x="33784" y="7845"/>
                  </a:cubicBezTo>
                  <a:cubicBezTo>
                    <a:pt x="33692" y="7845"/>
                    <a:pt x="33592" y="7840"/>
                    <a:pt x="33485" y="7830"/>
                  </a:cubicBezTo>
                  <a:cubicBezTo>
                    <a:pt x="32983" y="8309"/>
                    <a:pt x="32504" y="9039"/>
                    <a:pt x="32252" y="9770"/>
                  </a:cubicBezTo>
                  <a:cubicBezTo>
                    <a:pt x="32001" y="9770"/>
                    <a:pt x="31773" y="9542"/>
                    <a:pt x="31271" y="9542"/>
                  </a:cubicBezTo>
                  <a:cubicBezTo>
                    <a:pt x="31271" y="10272"/>
                    <a:pt x="30792" y="10500"/>
                    <a:pt x="30541" y="10751"/>
                  </a:cubicBezTo>
                  <a:cubicBezTo>
                    <a:pt x="29080" y="9291"/>
                    <a:pt x="29331" y="7099"/>
                    <a:pt x="27368" y="5867"/>
                  </a:cubicBezTo>
                  <a:cubicBezTo>
                    <a:pt x="28829" y="5867"/>
                    <a:pt x="29559" y="7328"/>
                    <a:pt x="30289" y="7328"/>
                  </a:cubicBezTo>
                  <a:cubicBezTo>
                    <a:pt x="30424" y="7355"/>
                    <a:pt x="30570" y="7368"/>
                    <a:pt x="30720" y="7368"/>
                  </a:cubicBezTo>
                  <a:cubicBezTo>
                    <a:pt x="31951" y="7368"/>
                    <a:pt x="33502" y="6518"/>
                    <a:pt x="31773" y="5867"/>
                  </a:cubicBezTo>
                  <a:cubicBezTo>
                    <a:pt x="31537" y="4044"/>
                    <a:pt x="29790" y="2422"/>
                    <a:pt x="27762" y="2422"/>
                  </a:cubicBezTo>
                  <a:cubicBezTo>
                    <a:pt x="27632" y="2422"/>
                    <a:pt x="27500" y="2429"/>
                    <a:pt x="27368" y="2443"/>
                  </a:cubicBezTo>
                  <a:cubicBezTo>
                    <a:pt x="27619" y="2215"/>
                    <a:pt x="27619" y="1964"/>
                    <a:pt x="27847" y="1713"/>
                  </a:cubicBezTo>
                  <a:cubicBezTo>
                    <a:pt x="27508" y="1018"/>
                    <a:pt x="26917" y="335"/>
                    <a:pt x="26342" y="335"/>
                  </a:cubicBezTo>
                  <a:cubicBezTo>
                    <a:pt x="26104" y="335"/>
                    <a:pt x="25869" y="451"/>
                    <a:pt x="25656" y="731"/>
                  </a:cubicBezTo>
                  <a:cubicBezTo>
                    <a:pt x="24926" y="1"/>
                    <a:pt x="24674" y="252"/>
                    <a:pt x="2369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" name="Google Shape;51;p2"/>
            <p:cNvSpPr/>
            <p:nvPr/>
          </p:nvSpPr>
          <p:spPr>
            <a:xfrm>
              <a:off x="6972120" y="1357920"/>
              <a:ext cx="258120" cy="360360"/>
            </a:xfrm>
            <a:custGeom>
              <a:avLst/>
              <a:gdLst>
                <a:gd name="textAreaLeft" fmla="*/ 0 w 258120"/>
                <a:gd name="textAreaRight" fmla="*/ 258480 w 258120"/>
                <a:gd name="textAreaTop" fmla="*/ 0 h 360360"/>
                <a:gd name="textAreaBottom" fmla="*/ 360720 h 360360"/>
              </a:gdLst>
              <a:ahLst/>
              <a:rect l="textAreaLeft" t="textAreaTop" r="textAreaRight" b="textAreaBottom"/>
              <a:pathLst>
                <a:path w="6640" h="9268">
                  <a:moveTo>
                    <a:pt x="3173" y="0"/>
                  </a:moveTo>
                  <a:lnTo>
                    <a:pt x="3173" y="0"/>
                  </a:lnTo>
                  <a:cubicBezTo>
                    <a:pt x="2776" y="958"/>
                    <a:pt x="2091" y="1931"/>
                    <a:pt x="1336" y="1931"/>
                  </a:cubicBezTo>
                  <a:cubicBezTo>
                    <a:pt x="1138" y="1931"/>
                    <a:pt x="935" y="1864"/>
                    <a:pt x="731" y="1712"/>
                  </a:cubicBezTo>
                  <a:cubicBezTo>
                    <a:pt x="229" y="1940"/>
                    <a:pt x="229" y="2191"/>
                    <a:pt x="1" y="2191"/>
                  </a:cubicBezTo>
                  <a:cubicBezTo>
                    <a:pt x="1210" y="3903"/>
                    <a:pt x="2192" y="4154"/>
                    <a:pt x="2443" y="6346"/>
                  </a:cubicBezTo>
                  <a:cubicBezTo>
                    <a:pt x="2192" y="6094"/>
                    <a:pt x="1941" y="5866"/>
                    <a:pt x="1713" y="5615"/>
                  </a:cubicBezTo>
                  <a:lnTo>
                    <a:pt x="1713" y="5615"/>
                  </a:lnTo>
                  <a:cubicBezTo>
                    <a:pt x="1713" y="6346"/>
                    <a:pt x="1941" y="7327"/>
                    <a:pt x="2192" y="8057"/>
                  </a:cubicBezTo>
                  <a:cubicBezTo>
                    <a:pt x="1713" y="8057"/>
                    <a:pt x="1713" y="8308"/>
                    <a:pt x="1461" y="8308"/>
                  </a:cubicBezTo>
                  <a:cubicBezTo>
                    <a:pt x="1461" y="8537"/>
                    <a:pt x="1713" y="9039"/>
                    <a:pt x="1713" y="9267"/>
                  </a:cubicBezTo>
                  <a:cubicBezTo>
                    <a:pt x="1941" y="9039"/>
                    <a:pt x="2671" y="8788"/>
                    <a:pt x="2922" y="8537"/>
                  </a:cubicBezTo>
                  <a:cubicBezTo>
                    <a:pt x="3472" y="8537"/>
                    <a:pt x="4356" y="8732"/>
                    <a:pt x="5081" y="8732"/>
                  </a:cubicBezTo>
                  <a:cubicBezTo>
                    <a:pt x="5984" y="8732"/>
                    <a:pt x="6639" y="8430"/>
                    <a:pt x="6095" y="7076"/>
                  </a:cubicBezTo>
                  <a:lnTo>
                    <a:pt x="6095" y="7076"/>
                  </a:lnTo>
                  <a:cubicBezTo>
                    <a:pt x="5990" y="7102"/>
                    <a:pt x="5887" y="7114"/>
                    <a:pt x="5787" y="7114"/>
                  </a:cubicBezTo>
                  <a:cubicBezTo>
                    <a:pt x="4027" y="7114"/>
                    <a:pt x="2949" y="3322"/>
                    <a:pt x="3424" y="1940"/>
                  </a:cubicBezTo>
                  <a:lnTo>
                    <a:pt x="2671" y="1940"/>
                  </a:lnTo>
                  <a:cubicBezTo>
                    <a:pt x="3173" y="1210"/>
                    <a:pt x="3173" y="479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" name="Google Shape;52;p2"/>
            <p:cNvSpPr/>
            <p:nvPr/>
          </p:nvSpPr>
          <p:spPr>
            <a:xfrm>
              <a:off x="6908400" y="1531440"/>
              <a:ext cx="138600" cy="141840"/>
            </a:xfrm>
            <a:custGeom>
              <a:avLst/>
              <a:gdLst>
                <a:gd name="textAreaLeft" fmla="*/ 0 w 138600"/>
                <a:gd name="textAreaRight" fmla="*/ 138960 w 138600"/>
                <a:gd name="textAreaTop" fmla="*/ 0 h 141840"/>
                <a:gd name="textAreaBottom" fmla="*/ 142200 h 141840"/>
              </a:gdLst>
              <a:ahLst/>
              <a:rect l="textAreaLeft" t="textAreaTop" r="textAreaRight" b="textAreaBottom"/>
              <a:pathLst>
                <a:path w="3572" h="3651">
                  <a:moveTo>
                    <a:pt x="2270" y="1"/>
                  </a:moveTo>
                  <a:cubicBezTo>
                    <a:pt x="1063" y="1"/>
                    <a:pt x="0" y="1435"/>
                    <a:pt x="901" y="2870"/>
                  </a:cubicBezTo>
                  <a:cubicBezTo>
                    <a:pt x="469" y="3066"/>
                    <a:pt x="595" y="3651"/>
                    <a:pt x="638" y="3651"/>
                  </a:cubicBezTo>
                  <a:cubicBezTo>
                    <a:pt x="645" y="3651"/>
                    <a:pt x="650" y="3636"/>
                    <a:pt x="650" y="3600"/>
                  </a:cubicBezTo>
                  <a:lnTo>
                    <a:pt x="901" y="3600"/>
                  </a:lnTo>
                  <a:cubicBezTo>
                    <a:pt x="1381" y="3600"/>
                    <a:pt x="1860" y="3600"/>
                    <a:pt x="2362" y="2870"/>
                  </a:cubicBezTo>
                  <a:cubicBezTo>
                    <a:pt x="2362" y="2870"/>
                    <a:pt x="2474" y="2971"/>
                    <a:pt x="2616" y="2971"/>
                  </a:cubicBezTo>
                  <a:cubicBezTo>
                    <a:pt x="2687" y="2971"/>
                    <a:pt x="2765" y="2946"/>
                    <a:pt x="2841" y="2870"/>
                  </a:cubicBezTo>
                  <a:cubicBezTo>
                    <a:pt x="2362" y="2140"/>
                    <a:pt x="2613" y="1158"/>
                    <a:pt x="3572" y="656"/>
                  </a:cubicBezTo>
                  <a:cubicBezTo>
                    <a:pt x="3179" y="195"/>
                    <a:pt x="2714" y="1"/>
                    <a:pt x="227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" name="Google Shape;53;p2"/>
            <p:cNvSpPr/>
            <p:nvPr/>
          </p:nvSpPr>
          <p:spPr>
            <a:xfrm>
              <a:off x="6610320" y="1006200"/>
              <a:ext cx="246600" cy="187560"/>
            </a:xfrm>
            <a:custGeom>
              <a:avLst/>
              <a:gdLst>
                <a:gd name="textAreaLeft" fmla="*/ 0 w 246600"/>
                <a:gd name="textAreaRight" fmla="*/ 246960 w 246600"/>
                <a:gd name="textAreaTop" fmla="*/ 0 h 187560"/>
                <a:gd name="textAreaBottom" fmla="*/ 187920 h 187560"/>
              </a:gdLst>
              <a:ahLst/>
              <a:rect l="textAreaLeft" t="textAreaTop" r="textAreaRight" b="textAreaBottom"/>
              <a:pathLst>
                <a:path w="6347" h="4823">
                  <a:moveTo>
                    <a:pt x="4155" y="0"/>
                  </a:moveTo>
                  <a:cubicBezTo>
                    <a:pt x="3425" y="731"/>
                    <a:pt x="2694" y="1461"/>
                    <a:pt x="1713" y="1712"/>
                  </a:cubicBezTo>
                  <a:cubicBezTo>
                    <a:pt x="1713" y="959"/>
                    <a:pt x="1462" y="731"/>
                    <a:pt x="1462" y="229"/>
                  </a:cubicBezTo>
                  <a:cubicBezTo>
                    <a:pt x="480" y="731"/>
                    <a:pt x="252" y="1461"/>
                    <a:pt x="1" y="2192"/>
                  </a:cubicBezTo>
                  <a:cubicBezTo>
                    <a:pt x="480" y="2443"/>
                    <a:pt x="982" y="2671"/>
                    <a:pt x="1462" y="2671"/>
                  </a:cubicBezTo>
                  <a:lnTo>
                    <a:pt x="982" y="3401"/>
                  </a:lnTo>
                  <a:cubicBezTo>
                    <a:pt x="982" y="3401"/>
                    <a:pt x="1210" y="3652"/>
                    <a:pt x="1210" y="4154"/>
                  </a:cubicBezTo>
                  <a:cubicBezTo>
                    <a:pt x="1462" y="3903"/>
                    <a:pt x="1964" y="3903"/>
                    <a:pt x="2443" y="3652"/>
                  </a:cubicBezTo>
                  <a:cubicBezTo>
                    <a:pt x="2443" y="3903"/>
                    <a:pt x="2694" y="4154"/>
                    <a:pt x="2694" y="4634"/>
                  </a:cubicBezTo>
                  <a:cubicBezTo>
                    <a:pt x="2934" y="4759"/>
                    <a:pt x="3179" y="4822"/>
                    <a:pt x="3425" y="4822"/>
                  </a:cubicBezTo>
                  <a:cubicBezTo>
                    <a:pt x="3670" y="4822"/>
                    <a:pt x="3915" y="4759"/>
                    <a:pt x="4155" y="4634"/>
                  </a:cubicBezTo>
                  <a:cubicBezTo>
                    <a:pt x="4155" y="4154"/>
                    <a:pt x="4634" y="3903"/>
                    <a:pt x="4406" y="3173"/>
                  </a:cubicBezTo>
                  <a:cubicBezTo>
                    <a:pt x="5365" y="3173"/>
                    <a:pt x="5616" y="2671"/>
                    <a:pt x="6346" y="1940"/>
                  </a:cubicBezTo>
                  <a:cubicBezTo>
                    <a:pt x="5867" y="1210"/>
                    <a:pt x="5616" y="731"/>
                    <a:pt x="4885" y="731"/>
                  </a:cubicBezTo>
                  <a:cubicBezTo>
                    <a:pt x="4885" y="480"/>
                    <a:pt x="4634" y="229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" name="Google Shape;54;p2"/>
            <p:cNvSpPr/>
            <p:nvPr/>
          </p:nvSpPr>
          <p:spPr>
            <a:xfrm>
              <a:off x="7352280" y="-107280"/>
              <a:ext cx="341640" cy="437760"/>
            </a:xfrm>
            <a:custGeom>
              <a:avLst/>
              <a:gdLst>
                <a:gd name="textAreaLeft" fmla="*/ 0 w 341640"/>
                <a:gd name="textAreaRight" fmla="*/ 342000 w 341640"/>
                <a:gd name="textAreaTop" fmla="*/ 0 h 437760"/>
                <a:gd name="textAreaBottom" fmla="*/ 438120 h 437760"/>
              </a:gdLst>
              <a:ahLst/>
              <a:rect l="textAreaLeft" t="textAreaTop" r="textAreaRight" b="textAreaBottom"/>
              <a:pathLst>
                <a:path w="8789" h="11254">
                  <a:moveTo>
                    <a:pt x="4155" y="0"/>
                  </a:moveTo>
                  <a:lnTo>
                    <a:pt x="4155" y="0"/>
                  </a:lnTo>
                  <a:cubicBezTo>
                    <a:pt x="3425" y="982"/>
                    <a:pt x="4383" y="2214"/>
                    <a:pt x="3653" y="3196"/>
                  </a:cubicBezTo>
                  <a:cubicBezTo>
                    <a:pt x="3653" y="2443"/>
                    <a:pt x="3174" y="1712"/>
                    <a:pt x="2923" y="982"/>
                  </a:cubicBezTo>
                  <a:cubicBezTo>
                    <a:pt x="2923" y="982"/>
                    <a:pt x="2923" y="1233"/>
                    <a:pt x="2694" y="1233"/>
                  </a:cubicBezTo>
                  <a:cubicBezTo>
                    <a:pt x="2694" y="753"/>
                    <a:pt x="2694" y="753"/>
                    <a:pt x="2192" y="502"/>
                  </a:cubicBezTo>
                  <a:cubicBezTo>
                    <a:pt x="1211" y="982"/>
                    <a:pt x="1" y="1712"/>
                    <a:pt x="982" y="2694"/>
                  </a:cubicBezTo>
                  <a:cubicBezTo>
                    <a:pt x="731" y="3675"/>
                    <a:pt x="731" y="4406"/>
                    <a:pt x="1713" y="4406"/>
                  </a:cubicBezTo>
                  <a:cubicBezTo>
                    <a:pt x="982" y="5387"/>
                    <a:pt x="1462" y="5387"/>
                    <a:pt x="2192" y="6117"/>
                  </a:cubicBezTo>
                  <a:cubicBezTo>
                    <a:pt x="2694" y="5638"/>
                    <a:pt x="3173" y="5136"/>
                    <a:pt x="3653" y="4406"/>
                  </a:cubicBezTo>
                  <a:lnTo>
                    <a:pt x="3653" y="4406"/>
                  </a:lnTo>
                  <a:lnTo>
                    <a:pt x="3174" y="5136"/>
                  </a:lnTo>
                  <a:cubicBezTo>
                    <a:pt x="3425" y="4908"/>
                    <a:pt x="3653" y="4657"/>
                    <a:pt x="3904" y="4406"/>
                  </a:cubicBezTo>
                  <a:cubicBezTo>
                    <a:pt x="3904" y="4908"/>
                    <a:pt x="4155" y="5136"/>
                    <a:pt x="3904" y="5866"/>
                  </a:cubicBezTo>
                  <a:cubicBezTo>
                    <a:pt x="4071" y="5866"/>
                    <a:pt x="4229" y="5653"/>
                    <a:pt x="4389" y="5653"/>
                  </a:cubicBezTo>
                  <a:cubicBezTo>
                    <a:pt x="4470" y="5653"/>
                    <a:pt x="4551" y="5707"/>
                    <a:pt x="4634" y="5866"/>
                  </a:cubicBezTo>
                  <a:cubicBezTo>
                    <a:pt x="4383" y="6848"/>
                    <a:pt x="2192" y="7350"/>
                    <a:pt x="3904" y="8080"/>
                  </a:cubicBezTo>
                  <a:cubicBezTo>
                    <a:pt x="3425" y="9290"/>
                    <a:pt x="3904" y="10272"/>
                    <a:pt x="4634" y="11253"/>
                  </a:cubicBezTo>
                  <a:cubicBezTo>
                    <a:pt x="6095" y="9541"/>
                    <a:pt x="5365" y="7099"/>
                    <a:pt x="5867" y="4908"/>
                  </a:cubicBezTo>
                  <a:lnTo>
                    <a:pt x="5867" y="4908"/>
                  </a:lnTo>
                  <a:cubicBezTo>
                    <a:pt x="6346" y="5638"/>
                    <a:pt x="7077" y="7099"/>
                    <a:pt x="7077" y="8309"/>
                  </a:cubicBezTo>
                  <a:cubicBezTo>
                    <a:pt x="7579" y="8309"/>
                    <a:pt x="8309" y="8309"/>
                    <a:pt x="8789" y="8080"/>
                  </a:cubicBezTo>
                  <a:cubicBezTo>
                    <a:pt x="7328" y="6597"/>
                    <a:pt x="8058" y="3196"/>
                    <a:pt x="5867" y="2694"/>
                  </a:cubicBezTo>
                  <a:cubicBezTo>
                    <a:pt x="5616" y="2443"/>
                    <a:pt x="6095" y="2214"/>
                    <a:pt x="5867" y="1963"/>
                  </a:cubicBezTo>
                  <a:lnTo>
                    <a:pt x="5867" y="1963"/>
                  </a:lnTo>
                  <a:cubicBezTo>
                    <a:pt x="5867" y="1963"/>
                    <a:pt x="5365" y="2214"/>
                    <a:pt x="5137" y="2214"/>
                  </a:cubicBezTo>
                  <a:cubicBezTo>
                    <a:pt x="5365" y="1233"/>
                    <a:pt x="5137" y="502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Google Shape;55;p2"/>
            <p:cNvSpPr/>
            <p:nvPr/>
          </p:nvSpPr>
          <p:spPr>
            <a:xfrm>
              <a:off x="7552440" y="-144720"/>
              <a:ext cx="218160" cy="161280"/>
            </a:xfrm>
            <a:custGeom>
              <a:avLst/>
              <a:gdLst>
                <a:gd name="textAreaLeft" fmla="*/ 0 w 218160"/>
                <a:gd name="textAreaRight" fmla="*/ 218520 w 218160"/>
                <a:gd name="textAreaTop" fmla="*/ 0 h 161280"/>
                <a:gd name="textAreaBottom" fmla="*/ 161640 h 161280"/>
              </a:gdLst>
              <a:ahLst/>
              <a:rect l="textAreaLeft" t="textAreaTop" r="textAreaRight" b="textAreaBottom"/>
              <a:pathLst>
                <a:path w="5616" h="4155">
                  <a:moveTo>
                    <a:pt x="959" y="1"/>
                  </a:moveTo>
                  <a:lnTo>
                    <a:pt x="731" y="229"/>
                  </a:lnTo>
                  <a:lnTo>
                    <a:pt x="1" y="959"/>
                  </a:lnTo>
                  <a:cubicBezTo>
                    <a:pt x="229" y="1210"/>
                    <a:pt x="480" y="1210"/>
                    <a:pt x="731" y="1210"/>
                  </a:cubicBezTo>
                  <a:cubicBezTo>
                    <a:pt x="731" y="1712"/>
                    <a:pt x="731" y="2192"/>
                    <a:pt x="959" y="2443"/>
                  </a:cubicBezTo>
                  <a:cubicBezTo>
                    <a:pt x="1210" y="2192"/>
                    <a:pt x="2192" y="2192"/>
                    <a:pt x="2671" y="1941"/>
                  </a:cubicBezTo>
                  <a:lnTo>
                    <a:pt x="2671" y="1941"/>
                  </a:lnTo>
                  <a:cubicBezTo>
                    <a:pt x="2443" y="2671"/>
                    <a:pt x="2922" y="2443"/>
                    <a:pt x="1941" y="3173"/>
                  </a:cubicBezTo>
                  <a:cubicBezTo>
                    <a:pt x="2192" y="3402"/>
                    <a:pt x="2671" y="3904"/>
                    <a:pt x="2922" y="4155"/>
                  </a:cubicBezTo>
                  <a:cubicBezTo>
                    <a:pt x="3173" y="4155"/>
                    <a:pt x="3402" y="3653"/>
                    <a:pt x="3653" y="3653"/>
                  </a:cubicBezTo>
                  <a:cubicBezTo>
                    <a:pt x="3653" y="3653"/>
                    <a:pt x="3653" y="3904"/>
                    <a:pt x="4155" y="3904"/>
                  </a:cubicBezTo>
                  <a:cubicBezTo>
                    <a:pt x="4885" y="2922"/>
                    <a:pt x="4885" y="1941"/>
                    <a:pt x="5616" y="959"/>
                  </a:cubicBezTo>
                  <a:cubicBezTo>
                    <a:pt x="5113" y="480"/>
                    <a:pt x="4155" y="229"/>
                    <a:pt x="3653" y="1"/>
                  </a:cubicBezTo>
                  <a:cubicBezTo>
                    <a:pt x="3173" y="731"/>
                    <a:pt x="2671" y="480"/>
                    <a:pt x="2443" y="959"/>
                  </a:cubicBezTo>
                  <a:cubicBezTo>
                    <a:pt x="1941" y="731"/>
                    <a:pt x="1210" y="229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" name="Google Shape;56;p2"/>
            <p:cNvSpPr/>
            <p:nvPr/>
          </p:nvSpPr>
          <p:spPr>
            <a:xfrm>
              <a:off x="8208000" y="-225360"/>
              <a:ext cx="113400" cy="127800"/>
            </a:xfrm>
            <a:custGeom>
              <a:avLst/>
              <a:gdLst>
                <a:gd name="textAreaLeft" fmla="*/ 0 w 113400"/>
                <a:gd name="textAreaRight" fmla="*/ 113760 w 113400"/>
                <a:gd name="textAreaTop" fmla="*/ 0 h 127800"/>
                <a:gd name="textAreaBottom" fmla="*/ 128160 h 127800"/>
              </a:gdLst>
              <a:ahLst/>
              <a:rect l="textAreaLeft" t="textAreaTop" r="textAreaRight" b="textAreaBottom"/>
              <a:pathLst>
                <a:path w="2923" h="3288">
                  <a:moveTo>
                    <a:pt x="705" y="2024"/>
                  </a:moveTo>
                  <a:cubicBezTo>
                    <a:pt x="633" y="2044"/>
                    <a:pt x="564" y="2063"/>
                    <a:pt x="498" y="2082"/>
                  </a:cubicBezTo>
                  <a:lnTo>
                    <a:pt x="498" y="2082"/>
                  </a:lnTo>
                  <a:cubicBezTo>
                    <a:pt x="583" y="2078"/>
                    <a:pt x="665" y="2078"/>
                    <a:pt x="731" y="2078"/>
                  </a:cubicBezTo>
                  <a:cubicBezTo>
                    <a:pt x="722" y="2059"/>
                    <a:pt x="713" y="2041"/>
                    <a:pt x="705" y="2024"/>
                  </a:cubicBezTo>
                  <a:close/>
                  <a:moveTo>
                    <a:pt x="498" y="2082"/>
                  </a:moveTo>
                  <a:cubicBezTo>
                    <a:pt x="260" y="2093"/>
                    <a:pt x="1" y="2138"/>
                    <a:pt x="1" y="2306"/>
                  </a:cubicBezTo>
                  <a:cubicBezTo>
                    <a:pt x="121" y="2196"/>
                    <a:pt x="295" y="2139"/>
                    <a:pt x="498" y="2082"/>
                  </a:cubicBezTo>
                  <a:close/>
                  <a:moveTo>
                    <a:pt x="2208" y="1"/>
                  </a:moveTo>
                  <a:cubicBezTo>
                    <a:pt x="1954" y="1"/>
                    <a:pt x="1633" y="194"/>
                    <a:pt x="1233" y="594"/>
                  </a:cubicBezTo>
                  <a:lnTo>
                    <a:pt x="982" y="845"/>
                  </a:lnTo>
                  <a:cubicBezTo>
                    <a:pt x="736" y="1091"/>
                    <a:pt x="270" y="1096"/>
                    <a:pt x="705" y="2024"/>
                  </a:cubicBezTo>
                  <a:lnTo>
                    <a:pt x="705" y="2024"/>
                  </a:lnTo>
                  <a:cubicBezTo>
                    <a:pt x="872" y="1976"/>
                    <a:pt x="1051" y="1918"/>
                    <a:pt x="1233" y="1826"/>
                  </a:cubicBezTo>
                  <a:lnTo>
                    <a:pt x="1233" y="1826"/>
                  </a:lnTo>
                  <a:cubicBezTo>
                    <a:pt x="982" y="2306"/>
                    <a:pt x="982" y="2808"/>
                    <a:pt x="731" y="3287"/>
                  </a:cubicBezTo>
                  <a:cubicBezTo>
                    <a:pt x="1792" y="2659"/>
                    <a:pt x="1568" y="949"/>
                    <a:pt x="2415" y="949"/>
                  </a:cubicBezTo>
                  <a:cubicBezTo>
                    <a:pt x="2553" y="949"/>
                    <a:pt x="2718" y="994"/>
                    <a:pt x="2922" y="1096"/>
                  </a:cubicBezTo>
                  <a:cubicBezTo>
                    <a:pt x="2789" y="378"/>
                    <a:pt x="2563" y="1"/>
                    <a:pt x="220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080" bIns="64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" name="Google Shape;57;p2"/>
            <p:cNvSpPr/>
            <p:nvPr/>
          </p:nvSpPr>
          <p:spPr>
            <a:xfrm>
              <a:off x="8351280" y="-325800"/>
              <a:ext cx="132120" cy="171000"/>
            </a:xfrm>
            <a:custGeom>
              <a:avLst/>
              <a:gdLst>
                <a:gd name="textAreaLeft" fmla="*/ 0 w 132120"/>
                <a:gd name="textAreaRight" fmla="*/ 132480 w 132120"/>
                <a:gd name="textAreaTop" fmla="*/ 0 h 171000"/>
                <a:gd name="textAreaBottom" fmla="*/ 171360 h 171000"/>
              </a:gdLst>
              <a:ahLst/>
              <a:rect l="textAreaLeft" t="textAreaTop" r="textAreaRight" b="textAreaBottom"/>
              <a:pathLst>
                <a:path w="3402" h="4406">
                  <a:moveTo>
                    <a:pt x="3173" y="0"/>
                  </a:moveTo>
                  <a:cubicBezTo>
                    <a:pt x="1690" y="0"/>
                    <a:pt x="480" y="1712"/>
                    <a:pt x="1" y="2443"/>
                  </a:cubicBezTo>
                  <a:lnTo>
                    <a:pt x="1" y="2694"/>
                  </a:lnTo>
                  <a:lnTo>
                    <a:pt x="1" y="3675"/>
                  </a:lnTo>
                  <a:cubicBezTo>
                    <a:pt x="229" y="3424"/>
                    <a:pt x="959" y="3424"/>
                    <a:pt x="1210" y="3173"/>
                  </a:cubicBezTo>
                  <a:cubicBezTo>
                    <a:pt x="1210" y="3675"/>
                    <a:pt x="1461" y="4154"/>
                    <a:pt x="1210" y="4405"/>
                  </a:cubicBezTo>
                  <a:cubicBezTo>
                    <a:pt x="1941" y="3926"/>
                    <a:pt x="2671" y="3675"/>
                    <a:pt x="3173" y="3424"/>
                  </a:cubicBezTo>
                  <a:cubicBezTo>
                    <a:pt x="3401" y="2694"/>
                    <a:pt x="3401" y="2694"/>
                    <a:pt x="2922" y="1963"/>
                  </a:cubicBezTo>
                  <a:cubicBezTo>
                    <a:pt x="2443" y="2214"/>
                    <a:pt x="1941" y="2443"/>
                    <a:pt x="1690" y="2694"/>
                  </a:cubicBezTo>
                  <a:cubicBezTo>
                    <a:pt x="1210" y="982"/>
                    <a:pt x="3173" y="1484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" name="Google Shape;58;p2"/>
            <p:cNvSpPr/>
            <p:nvPr/>
          </p:nvSpPr>
          <p:spPr>
            <a:xfrm>
              <a:off x="8331480" y="-144720"/>
              <a:ext cx="66240" cy="3168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31680"/>
                <a:gd name="textAreaBottom" fmla="*/ 32040 h 31680"/>
              </a:gdLst>
              <a:ahLst/>
              <a:rect l="textAreaLeft" t="textAreaTop" r="textAreaRight" b="textAreaBottom"/>
              <a:pathLst>
                <a:path w="1713" h="825">
                  <a:moveTo>
                    <a:pt x="1233" y="1"/>
                  </a:moveTo>
                  <a:lnTo>
                    <a:pt x="1233" y="229"/>
                  </a:lnTo>
                  <a:cubicBezTo>
                    <a:pt x="731" y="480"/>
                    <a:pt x="251" y="480"/>
                    <a:pt x="0" y="731"/>
                  </a:cubicBezTo>
                  <a:cubicBezTo>
                    <a:pt x="146" y="797"/>
                    <a:pt x="290" y="825"/>
                    <a:pt x="438" y="825"/>
                  </a:cubicBezTo>
                  <a:cubicBezTo>
                    <a:pt x="802" y="825"/>
                    <a:pt x="1194" y="658"/>
                    <a:pt x="1712" y="480"/>
                  </a:cubicBezTo>
                  <a:cubicBezTo>
                    <a:pt x="982" y="480"/>
                    <a:pt x="1461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" name="Google Shape;59;p2"/>
            <p:cNvSpPr/>
            <p:nvPr/>
          </p:nvSpPr>
          <p:spPr>
            <a:xfrm>
              <a:off x="8465040" y="-182880"/>
              <a:ext cx="47520" cy="4680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233" h="1210">
                  <a:moveTo>
                    <a:pt x="731" y="0"/>
                  </a:moveTo>
                  <a:cubicBezTo>
                    <a:pt x="731" y="0"/>
                    <a:pt x="794" y="63"/>
                    <a:pt x="888" y="155"/>
                  </a:cubicBezTo>
                  <a:lnTo>
                    <a:pt x="888" y="155"/>
                  </a:lnTo>
                  <a:cubicBezTo>
                    <a:pt x="922" y="106"/>
                    <a:pt x="953" y="54"/>
                    <a:pt x="982" y="0"/>
                  </a:cubicBezTo>
                  <a:close/>
                  <a:moveTo>
                    <a:pt x="888" y="155"/>
                  </a:moveTo>
                  <a:cubicBezTo>
                    <a:pt x="625" y="539"/>
                    <a:pt x="223" y="785"/>
                    <a:pt x="0" y="1210"/>
                  </a:cubicBezTo>
                  <a:cubicBezTo>
                    <a:pt x="982" y="1210"/>
                    <a:pt x="982" y="1210"/>
                    <a:pt x="1233" y="479"/>
                  </a:cubicBezTo>
                  <a:cubicBezTo>
                    <a:pt x="1107" y="366"/>
                    <a:pt x="982" y="246"/>
                    <a:pt x="888" y="15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" name="Google Shape;60;p2"/>
            <p:cNvSpPr/>
            <p:nvPr/>
          </p:nvSpPr>
          <p:spPr>
            <a:xfrm>
              <a:off x="8531640" y="-268200"/>
              <a:ext cx="113400" cy="103680"/>
            </a:xfrm>
            <a:custGeom>
              <a:avLst/>
              <a:gdLst>
                <a:gd name="textAreaLeft" fmla="*/ 0 w 113400"/>
                <a:gd name="textAreaRight" fmla="*/ 113760 w 11340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2922" h="2672">
                  <a:moveTo>
                    <a:pt x="479" y="1"/>
                  </a:moveTo>
                  <a:lnTo>
                    <a:pt x="479" y="731"/>
                  </a:lnTo>
                  <a:cubicBezTo>
                    <a:pt x="251" y="1211"/>
                    <a:pt x="0" y="1462"/>
                    <a:pt x="0" y="1941"/>
                  </a:cubicBezTo>
                  <a:cubicBezTo>
                    <a:pt x="251" y="1941"/>
                    <a:pt x="479" y="1690"/>
                    <a:pt x="730" y="1690"/>
                  </a:cubicBezTo>
                  <a:cubicBezTo>
                    <a:pt x="982" y="1941"/>
                    <a:pt x="730" y="2443"/>
                    <a:pt x="982" y="2671"/>
                  </a:cubicBezTo>
                  <a:cubicBezTo>
                    <a:pt x="1963" y="2443"/>
                    <a:pt x="2442" y="1211"/>
                    <a:pt x="2922" y="229"/>
                  </a:cubicBezTo>
                  <a:cubicBezTo>
                    <a:pt x="2714" y="180"/>
                    <a:pt x="2516" y="163"/>
                    <a:pt x="2326" y="163"/>
                  </a:cubicBezTo>
                  <a:cubicBezTo>
                    <a:pt x="1960" y="163"/>
                    <a:pt x="1624" y="224"/>
                    <a:pt x="1302" y="224"/>
                  </a:cubicBezTo>
                  <a:cubicBezTo>
                    <a:pt x="1019" y="224"/>
                    <a:pt x="748" y="177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" name="Google Shape;61;p2"/>
            <p:cNvSpPr/>
            <p:nvPr/>
          </p:nvSpPr>
          <p:spPr>
            <a:xfrm>
              <a:off x="8541360" y="-334800"/>
              <a:ext cx="37080" cy="468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959" h="1211">
                  <a:moveTo>
                    <a:pt x="731" y="1"/>
                  </a:moveTo>
                  <a:lnTo>
                    <a:pt x="479" y="229"/>
                  </a:lnTo>
                  <a:cubicBezTo>
                    <a:pt x="479" y="267"/>
                    <a:pt x="490" y="299"/>
                    <a:pt x="509" y="327"/>
                  </a:cubicBezTo>
                  <a:lnTo>
                    <a:pt x="509" y="327"/>
                  </a:lnTo>
                  <a:cubicBezTo>
                    <a:pt x="590" y="228"/>
                    <a:pt x="667" y="122"/>
                    <a:pt x="731" y="1"/>
                  </a:cubicBezTo>
                  <a:close/>
                  <a:moveTo>
                    <a:pt x="509" y="327"/>
                  </a:moveTo>
                  <a:cubicBezTo>
                    <a:pt x="268" y="621"/>
                    <a:pt x="0" y="852"/>
                    <a:pt x="0" y="1211"/>
                  </a:cubicBezTo>
                  <a:cubicBezTo>
                    <a:pt x="479" y="960"/>
                    <a:pt x="479" y="960"/>
                    <a:pt x="959" y="731"/>
                  </a:cubicBezTo>
                  <a:cubicBezTo>
                    <a:pt x="959" y="518"/>
                    <a:pt x="613" y="486"/>
                    <a:pt x="509" y="32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" name="Google Shape;62;p2"/>
            <p:cNvSpPr/>
            <p:nvPr/>
          </p:nvSpPr>
          <p:spPr>
            <a:xfrm>
              <a:off x="8446320" y="-97560"/>
              <a:ext cx="46800" cy="2160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21600"/>
                <a:gd name="textAreaBottom" fmla="*/ 21960 h 21600"/>
              </a:gdLst>
              <a:ahLst/>
              <a:rect l="textAreaLeft" t="textAreaTop" r="textAreaRight" b="textAreaBottom"/>
              <a:pathLst>
                <a:path w="1211" h="563">
                  <a:moveTo>
                    <a:pt x="959" y="0"/>
                  </a:moveTo>
                  <a:cubicBezTo>
                    <a:pt x="840" y="63"/>
                    <a:pt x="734" y="79"/>
                    <a:pt x="640" y="79"/>
                  </a:cubicBezTo>
                  <a:cubicBezTo>
                    <a:pt x="545" y="79"/>
                    <a:pt x="462" y="63"/>
                    <a:pt x="386" y="63"/>
                  </a:cubicBezTo>
                  <a:cubicBezTo>
                    <a:pt x="235" y="63"/>
                    <a:pt x="115" y="126"/>
                    <a:pt x="1" y="502"/>
                  </a:cubicBezTo>
                  <a:cubicBezTo>
                    <a:pt x="89" y="544"/>
                    <a:pt x="177" y="562"/>
                    <a:pt x="263" y="562"/>
                  </a:cubicBezTo>
                  <a:cubicBezTo>
                    <a:pt x="648" y="562"/>
                    <a:pt x="1006" y="205"/>
                    <a:pt x="121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" name="Google Shape;63;p2"/>
            <p:cNvSpPr/>
            <p:nvPr/>
          </p:nvSpPr>
          <p:spPr>
            <a:xfrm>
              <a:off x="8398440" y="-154440"/>
              <a:ext cx="47520" cy="4680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233" h="1211">
                  <a:moveTo>
                    <a:pt x="480" y="0"/>
                  </a:moveTo>
                  <a:lnTo>
                    <a:pt x="251" y="252"/>
                  </a:lnTo>
                  <a:cubicBezTo>
                    <a:pt x="251" y="480"/>
                    <a:pt x="0" y="731"/>
                    <a:pt x="0" y="1210"/>
                  </a:cubicBezTo>
                  <a:cubicBezTo>
                    <a:pt x="731" y="1210"/>
                    <a:pt x="731" y="1210"/>
                    <a:pt x="1233" y="731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" name="Google Shape;64;p2"/>
            <p:cNvSpPr/>
            <p:nvPr/>
          </p:nvSpPr>
          <p:spPr>
            <a:xfrm>
              <a:off x="8826480" y="-59400"/>
              <a:ext cx="46800" cy="46800"/>
            </a:xfrm>
            <a:custGeom>
              <a:avLst/>
              <a:gdLst>
                <a:gd name="textAreaLeft" fmla="*/ 0 w 46800"/>
                <a:gd name="textAreaRight" fmla="*/ 47160 w 4680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210" h="1211">
                  <a:moveTo>
                    <a:pt x="479" y="1"/>
                  </a:moveTo>
                  <a:lnTo>
                    <a:pt x="479" y="480"/>
                  </a:lnTo>
                  <a:cubicBezTo>
                    <a:pt x="479" y="731"/>
                    <a:pt x="0" y="982"/>
                    <a:pt x="0" y="1211"/>
                  </a:cubicBezTo>
                  <a:cubicBezTo>
                    <a:pt x="1210" y="982"/>
                    <a:pt x="730" y="982"/>
                    <a:pt x="1210" y="252"/>
                  </a:cubicBezTo>
                  <a:cubicBezTo>
                    <a:pt x="1084" y="126"/>
                    <a:pt x="964" y="126"/>
                    <a:pt x="845" y="126"/>
                  </a:cubicBezTo>
                  <a:cubicBezTo>
                    <a:pt x="725" y="126"/>
                    <a:pt x="605" y="126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" name="Google Shape;65;p2"/>
            <p:cNvSpPr/>
            <p:nvPr/>
          </p:nvSpPr>
          <p:spPr>
            <a:xfrm>
              <a:off x="8911800" y="-239760"/>
              <a:ext cx="56520" cy="4104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41040"/>
                <a:gd name="textAreaBottom" fmla="*/ 41400 h 41040"/>
              </a:gdLst>
              <a:ahLst/>
              <a:rect l="textAreaLeft" t="textAreaTop" r="textAreaRight" b="textAreaBottom"/>
              <a:pathLst>
                <a:path w="1462" h="1064">
                  <a:moveTo>
                    <a:pt x="731" y="0"/>
                  </a:moveTo>
                  <a:cubicBezTo>
                    <a:pt x="480" y="480"/>
                    <a:pt x="251" y="731"/>
                    <a:pt x="0" y="959"/>
                  </a:cubicBezTo>
                  <a:cubicBezTo>
                    <a:pt x="216" y="1033"/>
                    <a:pt x="368" y="1064"/>
                    <a:pt x="494" y="1064"/>
                  </a:cubicBezTo>
                  <a:cubicBezTo>
                    <a:pt x="795" y="1064"/>
                    <a:pt x="947" y="891"/>
                    <a:pt x="1461" y="731"/>
                  </a:cubicBezTo>
                  <a:cubicBezTo>
                    <a:pt x="1461" y="229"/>
                    <a:pt x="1233" y="229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" name="Google Shape;66;p2"/>
            <p:cNvSpPr/>
            <p:nvPr/>
          </p:nvSpPr>
          <p:spPr>
            <a:xfrm>
              <a:off x="9207000" y="-247320"/>
              <a:ext cx="194040" cy="30384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303840"/>
                <a:gd name="textAreaBottom" fmla="*/ 304200 h 303840"/>
              </a:gdLst>
              <a:ahLst/>
              <a:rect l="textAreaLeft" t="textAreaTop" r="textAreaRight" b="textAreaBottom"/>
              <a:pathLst>
                <a:path w="4992" h="7818">
                  <a:moveTo>
                    <a:pt x="1811" y="0"/>
                  </a:moveTo>
                  <a:cubicBezTo>
                    <a:pt x="1251" y="0"/>
                    <a:pt x="645" y="276"/>
                    <a:pt x="251" y="680"/>
                  </a:cubicBezTo>
                  <a:lnTo>
                    <a:pt x="251" y="1159"/>
                  </a:lnTo>
                  <a:cubicBezTo>
                    <a:pt x="365" y="1284"/>
                    <a:pt x="485" y="1284"/>
                    <a:pt x="608" y="1284"/>
                  </a:cubicBezTo>
                  <a:cubicBezTo>
                    <a:pt x="731" y="1284"/>
                    <a:pt x="856" y="1284"/>
                    <a:pt x="982" y="1410"/>
                  </a:cubicBezTo>
                  <a:cubicBezTo>
                    <a:pt x="731" y="1661"/>
                    <a:pt x="731" y="1661"/>
                    <a:pt x="731" y="1912"/>
                  </a:cubicBezTo>
                  <a:cubicBezTo>
                    <a:pt x="982" y="2140"/>
                    <a:pt x="1210" y="2140"/>
                    <a:pt x="1210" y="2391"/>
                  </a:cubicBezTo>
                  <a:cubicBezTo>
                    <a:pt x="251" y="2871"/>
                    <a:pt x="0" y="3373"/>
                    <a:pt x="0" y="4354"/>
                  </a:cubicBezTo>
                  <a:cubicBezTo>
                    <a:pt x="480" y="3852"/>
                    <a:pt x="982" y="3852"/>
                    <a:pt x="1210" y="3601"/>
                  </a:cubicBezTo>
                  <a:lnTo>
                    <a:pt x="1210" y="3601"/>
                  </a:lnTo>
                  <a:cubicBezTo>
                    <a:pt x="1461" y="4583"/>
                    <a:pt x="731" y="5085"/>
                    <a:pt x="982" y="6044"/>
                  </a:cubicBezTo>
                  <a:cubicBezTo>
                    <a:pt x="982" y="6031"/>
                    <a:pt x="988" y="6025"/>
                    <a:pt x="999" y="6025"/>
                  </a:cubicBezTo>
                  <a:cubicBezTo>
                    <a:pt x="1191" y="6025"/>
                    <a:pt x="2909" y="7755"/>
                    <a:pt x="2694" y="7755"/>
                  </a:cubicBezTo>
                  <a:cubicBezTo>
                    <a:pt x="2858" y="7798"/>
                    <a:pt x="3012" y="7818"/>
                    <a:pt x="3155" y="7818"/>
                  </a:cubicBezTo>
                  <a:cubicBezTo>
                    <a:pt x="4703" y="7818"/>
                    <a:pt x="4991" y="5524"/>
                    <a:pt x="3424" y="5085"/>
                  </a:cubicBezTo>
                  <a:cubicBezTo>
                    <a:pt x="3652" y="4103"/>
                    <a:pt x="3652" y="4354"/>
                    <a:pt x="2694" y="4103"/>
                  </a:cubicBezTo>
                  <a:cubicBezTo>
                    <a:pt x="2922" y="3373"/>
                    <a:pt x="3424" y="2643"/>
                    <a:pt x="3903" y="2140"/>
                  </a:cubicBezTo>
                  <a:lnTo>
                    <a:pt x="3173" y="2140"/>
                  </a:lnTo>
                  <a:cubicBezTo>
                    <a:pt x="3321" y="567"/>
                    <a:pt x="2613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" name="Google Shape;67;p2"/>
            <p:cNvSpPr/>
            <p:nvPr/>
          </p:nvSpPr>
          <p:spPr>
            <a:xfrm>
              <a:off x="9349200" y="-21240"/>
              <a:ext cx="199800" cy="170280"/>
            </a:xfrm>
            <a:custGeom>
              <a:avLst/>
              <a:gdLst>
                <a:gd name="textAreaLeft" fmla="*/ 0 w 199800"/>
                <a:gd name="textAreaRight" fmla="*/ 200160 w 199800"/>
                <a:gd name="textAreaTop" fmla="*/ 0 h 170280"/>
                <a:gd name="textAreaBottom" fmla="*/ 170640 h 170280"/>
              </a:gdLst>
              <a:ahLst/>
              <a:rect l="textAreaLeft" t="textAreaTop" r="textAreaRight" b="textAreaBottom"/>
              <a:pathLst>
                <a:path w="5137" h="4383">
                  <a:moveTo>
                    <a:pt x="2694" y="0"/>
                  </a:moveTo>
                  <a:lnTo>
                    <a:pt x="1963" y="229"/>
                  </a:lnTo>
                  <a:lnTo>
                    <a:pt x="1484" y="731"/>
                  </a:lnTo>
                  <a:cubicBezTo>
                    <a:pt x="2214" y="1712"/>
                    <a:pt x="502" y="2922"/>
                    <a:pt x="0" y="4154"/>
                  </a:cubicBezTo>
                  <a:cubicBezTo>
                    <a:pt x="251" y="4154"/>
                    <a:pt x="731" y="4383"/>
                    <a:pt x="731" y="4383"/>
                  </a:cubicBezTo>
                  <a:cubicBezTo>
                    <a:pt x="1712" y="3173"/>
                    <a:pt x="2945" y="3903"/>
                    <a:pt x="3675" y="2922"/>
                  </a:cubicBezTo>
                  <a:cubicBezTo>
                    <a:pt x="5136" y="1461"/>
                    <a:pt x="2945" y="1461"/>
                    <a:pt x="269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" name="Google Shape;68;p2"/>
            <p:cNvSpPr/>
            <p:nvPr/>
          </p:nvSpPr>
          <p:spPr>
            <a:xfrm>
              <a:off x="8264880" y="235800"/>
              <a:ext cx="437760" cy="570600"/>
            </a:xfrm>
            <a:custGeom>
              <a:avLst/>
              <a:gdLst>
                <a:gd name="textAreaLeft" fmla="*/ 0 w 437760"/>
                <a:gd name="textAreaRight" fmla="*/ 438120 w 437760"/>
                <a:gd name="textAreaTop" fmla="*/ 0 h 570600"/>
                <a:gd name="textAreaBottom" fmla="*/ 570960 h 570600"/>
              </a:gdLst>
              <a:ahLst/>
              <a:rect l="textAreaLeft" t="textAreaTop" r="textAreaRight" b="textAreaBottom"/>
              <a:pathLst>
                <a:path w="11254" h="14666">
                  <a:moveTo>
                    <a:pt x="10751" y="1"/>
                  </a:moveTo>
                  <a:lnTo>
                    <a:pt x="10272" y="229"/>
                  </a:lnTo>
                  <a:cubicBezTo>
                    <a:pt x="9541" y="1713"/>
                    <a:pt x="7099" y="2671"/>
                    <a:pt x="5387" y="3173"/>
                  </a:cubicBezTo>
                  <a:cubicBezTo>
                    <a:pt x="4885" y="3904"/>
                    <a:pt x="4155" y="4383"/>
                    <a:pt x="4406" y="5136"/>
                  </a:cubicBezTo>
                  <a:cubicBezTo>
                    <a:pt x="3904" y="5867"/>
                    <a:pt x="3424" y="6597"/>
                    <a:pt x="2443" y="7328"/>
                  </a:cubicBezTo>
                  <a:cubicBezTo>
                    <a:pt x="2694" y="7579"/>
                    <a:pt x="2694" y="7807"/>
                    <a:pt x="2945" y="8058"/>
                  </a:cubicBezTo>
                  <a:cubicBezTo>
                    <a:pt x="1963" y="8537"/>
                    <a:pt x="0" y="11231"/>
                    <a:pt x="1712" y="11710"/>
                  </a:cubicBezTo>
                  <a:cubicBezTo>
                    <a:pt x="1461" y="12212"/>
                    <a:pt x="1461" y="12943"/>
                    <a:pt x="1461" y="13422"/>
                  </a:cubicBezTo>
                  <a:cubicBezTo>
                    <a:pt x="1712" y="13194"/>
                    <a:pt x="2215" y="13194"/>
                    <a:pt x="2443" y="12943"/>
                  </a:cubicBezTo>
                  <a:lnTo>
                    <a:pt x="2443" y="12943"/>
                  </a:lnTo>
                  <a:cubicBezTo>
                    <a:pt x="2443" y="13422"/>
                    <a:pt x="2215" y="13673"/>
                    <a:pt x="2215" y="13924"/>
                  </a:cubicBezTo>
                  <a:cubicBezTo>
                    <a:pt x="2685" y="14394"/>
                    <a:pt x="3249" y="14666"/>
                    <a:pt x="3793" y="14666"/>
                  </a:cubicBezTo>
                  <a:cubicBezTo>
                    <a:pt x="4094" y="14666"/>
                    <a:pt x="4388" y="14583"/>
                    <a:pt x="4657" y="14404"/>
                  </a:cubicBezTo>
                  <a:cubicBezTo>
                    <a:pt x="3904" y="13924"/>
                    <a:pt x="3675" y="12692"/>
                    <a:pt x="3675" y="11482"/>
                  </a:cubicBezTo>
                  <a:cubicBezTo>
                    <a:pt x="3675" y="10500"/>
                    <a:pt x="3904" y="8309"/>
                    <a:pt x="4155" y="7807"/>
                  </a:cubicBezTo>
                  <a:cubicBezTo>
                    <a:pt x="4406" y="7328"/>
                    <a:pt x="6597" y="4383"/>
                    <a:pt x="7099" y="3904"/>
                  </a:cubicBezTo>
                  <a:cubicBezTo>
                    <a:pt x="8309" y="3173"/>
                    <a:pt x="9290" y="4155"/>
                    <a:pt x="10272" y="2443"/>
                  </a:cubicBezTo>
                  <a:cubicBezTo>
                    <a:pt x="10021" y="2443"/>
                    <a:pt x="10021" y="2192"/>
                    <a:pt x="9770" y="2192"/>
                  </a:cubicBezTo>
                  <a:cubicBezTo>
                    <a:pt x="11002" y="1713"/>
                    <a:pt x="11253" y="982"/>
                    <a:pt x="1075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" name="Google Shape;69;p2"/>
            <p:cNvSpPr/>
            <p:nvPr/>
          </p:nvSpPr>
          <p:spPr>
            <a:xfrm>
              <a:off x="10157760" y="349560"/>
              <a:ext cx="256320" cy="129240"/>
            </a:xfrm>
            <a:custGeom>
              <a:avLst/>
              <a:gdLst>
                <a:gd name="textAreaLeft" fmla="*/ 0 w 256320"/>
                <a:gd name="textAreaRight" fmla="*/ 256680 w 256320"/>
                <a:gd name="textAreaTop" fmla="*/ 0 h 129240"/>
                <a:gd name="textAreaBottom" fmla="*/ 129600 h 129240"/>
              </a:gdLst>
              <a:ahLst/>
              <a:rect l="textAreaLeft" t="textAreaTop" r="textAreaRight" b="textAreaBottom"/>
              <a:pathLst>
                <a:path w="6597" h="3327">
                  <a:moveTo>
                    <a:pt x="2192" y="0"/>
                  </a:moveTo>
                  <a:cubicBezTo>
                    <a:pt x="1963" y="0"/>
                    <a:pt x="0" y="251"/>
                    <a:pt x="1963" y="1233"/>
                  </a:cubicBezTo>
                  <a:cubicBezTo>
                    <a:pt x="804" y="2222"/>
                    <a:pt x="1435" y="3327"/>
                    <a:pt x="2190" y="3327"/>
                  </a:cubicBezTo>
                  <a:cubicBezTo>
                    <a:pt x="2550" y="3327"/>
                    <a:pt x="2937" y="3076"/>
                    <a:pt x="3173" y="2443"/>
                  </a:cubicBezTo>
                  <a:cubicBezTo>
                    <a:pt x="3903" y="2694"/>
                    <a:pt x="4155" y="2443"/>
                    <a:pt x="4634" y="2945"/>
                  </a:cubicBezTo>
                  <a:cubicBezTo>
                    <a:pt x="4885" y="2945"/>
                    <a:pt x="5387" y="2694"/>
                    <a:pt x="5615" y="2694"/>
                  </a:cubicBezTo>
                  <a:cubicBezTo>
                    <a:pt x="5387" y="1461"/>
                    <a:pt x="5615" y="1963"/>
                    <a:pt x="6118" y="1233"/>
                  </a:cubicBezTo>
                  <a:cubicBezTo>
                    <a:pt x="6346" y="1461"/>
                    <a:pt x="6346" y="1712"/>
                    <a:pt x="6597" y="1963"/>
                  </a:cubicBezTo>
                  <a:cubicBezTo>
                    <a:pt x="6597" y="1018"/>
                    <a:pt x="5880" y="474"/>
                    <a:pt x="5108" y="474"/>
                  </a:cubicBezTo>
                  <a:cubicBezTo>
                    <a:pt x="4687" y="474"/>
                    <a:pt x="4250" y="636"/>
                    <a:pt x="3903" y="982"/>
                  </a:cubicBezTo>
                  <a:cubicBezTo>
                    <a:pt x="3903" y="731"/>
                    <a:pt x="3675" y="251"/>
                    <a:pt x="3675" y="0"/>
                  </a:cubicBezTo>
                  <a:cubicBezTo>
                    <a:pt x="3550" y="126"/>
                    <a:pt x="3361" y="189"/>
                    <a:pt x="3204" y="189"/>
                  </a:cubicBezTo>
                  <a:cubicBezTo>
                    <a:pt x="3048" y="189"/>
                    <a:pt x="2922" y="126"/>
                    <a:pt x="29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" name="Google Shape;70;p2"/>
            <p:cNvSpPr/>
            <p:nvPr/>
          </p:nvSpPr>
          <p:spPr>
            <a:xfrm>
              <a:off x="10433160" y="406440"/>
              <a:ext cx="104400" cy="66240"/>
            </a:xfrm>
            <a:custGeom>
              <a:avLst/>
              <a:gdLst>
                <a:gd name="textAreaLeft" fmla="*/ 0 w 104400"/>
                <a:gd name="textAreaRight" fmla="*/ 104760 w 10440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2694" h="1713">
                  <a:moveTo>
                    <a:pt x="982" y="0"/>
                  </a:moveTo>
                  <a:lnTo>
                    <a:pt x="753" y="502"/>
                  </a:lnTo>
                  <a:cubicBezTo>
                    <a:pt x="680" y="569"/>
                    <a:pt x="607" y="575"/>
                    <a:pt x="534" y="575"/>
                  </a:cubicBezTo>
                  <a:cubicBezTo>
                    <a:pt x="516" y="575"/>
                    <a:pt x="499" y="575"/>
                    <a:pt x="481" y="575"/>
                  </a:cubicBezTo>
                  <a:cubicBezTo>
                    <a:pt x="321" y="575"/>
                    <a:pt x="161" y="606"/>
                    <a:pt x="0" y="1233"/>
                  </a:cubicBezTo>
                  <a:cubicBezTo>
                    <a:pt x="251" y="1233"/>
                    <a:pt x="1233" y="1712"/>
                    <a:pt x="1484" y="1712"/>
                  </a:cubicBezTo>
                  <a:cubicBezTo>
                    <a:pt x="1712" y="1712"/>
                    <a:pt x="2443" y="982"/>
                    <a:pt x="2694" y="982"/>
                  </a:cubicBezTo>
                  <a:cubicBezTo>
                    <a:pt x="2214" y="502"/>
                    <a:pt x="1484" y="251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" name="Google Shape;71;p2"/>
            <p:cNvSpPr/>
            <p:nvPr/>
          </p:nvSpPr>
          <p:spPr>
            <a:xfrm>
              <a:off x="10290960" y="501480"/>
              <a:ext cx="28080" cy="3780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731" h="983">
                  <a:moveTo>
                    <a:pt x="0" y="1"/>
                  </a:moveTo>
                  <a:cubicBezTo>
                    <a:pt x="0" y="503"/>
                    <a:pt x="0" y="503"/>
                    <a:pt x="479" y="982"/>
                  </a:cubicBezTo>
                  <a:cubicBezTo>
                    <a:pt x="731" y="754"/>
                    <a:pt x="480" y="252"/>
                    <a:pt x="730" y="1"/>
                  </a:cubicBezTo>
                  <a:lnTo>
                    <a:pt x="730" y="1"/>
                  </a:lnTo>
                  <a:lnTo>
                    <a:pt x="479" y="252"/>
                  </a:lnTo>
                  <a:cubicBezTo>
                    <a:pt x="251" y="25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" name="Google Shape;72;p2"/>
            <p:cNvSpPr/>
            <p:nvPr/>
          </p:nvSpPr>
          <p:spPr>
            <a:xfrm>
              <a:off x="10302840" y="549360"/>
              <a:ext cx="54360" cy="3600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1407" h="936">
                  <a:moveTo>
                    <a:pt x="904" y="0"/>
                  </a:moveTo>
                  <a:cubicBezTo>
                    <a:pt x="909" y="5"/>
                    <a:pt x="914" y="10"/>
                    <a:pt x="918" y="14"/>
                  </a:cubicBezTo>
                  <a:lnTo>
                    <a:pt x="918" y="14"/>
                  </a:lnTo>
                  <a:cubicBezTo>
                    <a:pt x="991" y="5"/>
                    <a:pt x="1070" y="0"/>
                    <a:pt x="1155" y="0"/>
                  </a:cubicBezTo>
                  <a:close/>
                  <a:moveTo>
                    <a:pt x="918" y="14"/>
                  </a:moveTo>
                  <a:cubicBezTo>
                    <a:pt x="0" y="132"/>
                    <a:pt x="111" y="935"/>
                    <a:pt x="766" y="935"/>
                  </a:cubicBezTo>
                  <a:cubicBezTo>
                    <a:pt x="943" y="935"/>
                    <a:pt x="1160" y="877"/>
                    <a:pt x="1406" y="731"/>
                  </a:cubicBezTo>
                  <a:cubicBezTo>
                    <a:pt x="1406" y="260"/>
                    <a:pt x="1165" y="251"/>
                    <a:pt x="918" y="1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" name="Google Shape;73;p2"/>
            <p:cNvSpPr/>
            <p:nvPr/>
          </p:nvSpPr>
          <p:spPr>
            <a:xfrm>
              <a:off x="11146680" y="701280"/>
              <a:ext cx="75960" cy="51840"/>
            </a:xfrm>
            <a:custGeom>
              <a:avLst/>
              <a:gdLst>
                <a:gd name="textAreaLeft" fmla="*/ 0 w 75960"/>
                <a:gd name="textAreaRight" fmla="*/ 76320 w 75960"/>
                <a:gd name="textAreaTop" fmla="*/ 0 h 51840"/>
                <a:gd name="textAreaBottom" fmla="*/ 52200 h 51840"/>
              </a:gdLst>
              <a:ahLst/>
              <a:rect l="textAreaLeft" t="textAreaTop" r="textAreaRight" b="textAreaBottom"/>
              <a:pathLst>
                <a:path w="1964" h="1342">
                  <a:moveTo>
                    <a:pt x="1233" y="0"/>
                  </a:moveTo>
                  <a:cubicBezTo>
                    <a:pt x="731" y="251"/>
                    <a:pt x="252" y="502"/>
                    <a:pt x="1" y="982"/>
                  </a:cubicBezTo>
                  <a:cubicBezTo>
                    <a:pt x="126" y="1221"/>
                    <a:pt x="372" y="1341"/>
                    <a:pt x="709" y="1341"/>
                  </a:cubicBezTo>
                  <a:cubicBezTo>
                    <a:pt x="1045" y="1341"/>
                    <a:pt x="1473" y="1221"/>
                    <a:pt x="1964" y="982"/>
                  </a:cubicBezTo>
                  <a:cubicBezTo>
                    <a:pt x="1964" y="502"/>
                    <a:pt x="1713" y="731"/>
                    <a:pt x="1462" y="502"/>
                  </a:cubicBezTo>
                  <a:lnTo>
                    <a:pt x="12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" name="Google Shape;74;p2"/>
            <p:cNvSpPr/>
            <p:nvPr/>
          </p:nvSpPr>
          <p:spPr>
            <a:xfrm>
              <a:off x="10024200" y="1918800"/>
              <a:ext cx="408600" cy="503640"/>
            </a:xfrm>
            <a:custGeom>
              <a:avLst/>
              <a:gdLst>
                <a:gd name="textAreaLeft" fmla="*/ 0 w 408600"/>
                <a:gd name="textAreaRight" fmla="*/ 408960 w 408600"/>
                <a:gd name="textAreaTop" fmla="*/ 0 h 503640"/>
                <a:gd name="textAreaBottom" fmla="*/ 504000 h 503640"/>
              </a:gdLst>
              <a:ahLst/>
              <a:rect l="textAreaLeft" t="textAreaTop" r="textAreaRight" b="textAreaBottom"/>
              <a:pathLst>
                <a:path w="10501" h="12943">
                  <a:moveTo>
                    <a:pt x="7579" y="1"/>
                  </a:moveTo>
                  <a:cubicBezTo>
                    <a:pt x="7099" y="982"/>
                    <a:pt x="6118" y="1462"/>
                    <a:pt x="5867" y="2694"/>
                  </a:cubicBezTo>
                  <a:cubicBezTo>
                    <a:pt x="5867" y="2945"/>
                    <a:pt x="6118" y="4634"/>
                    <a:pt x="6118" y="5388"/>
                  </a:cubicBezTo>
                  <a:cubicBezTo>
                    <a:pt x="5616" y="5616"/>
                    <a:pt x="5136" y="6118"/>
                    <a:pt x="4885" y="6118"/>
                  </a:cubicBezTo>
                  <a:cubicBezTo>
                    <a:pt x="4657" y="6118"/>
                    <a:pt x="4406" y="5867"/>
                    <a:pt x="4406" y="5867"/>
                  </a:cubicBezTo>
                  <a:cubicBezTo>
                    <a:pt x="3904" y="5867"/>
                    <a:pt x="3675" y="6346"/>
                    <a:pt x="3173" y="6346"/>
                  </a:cubicBezTo>
                  <a:lnTo>
                    <a:pt x="3173" y="7328"/>
                  </a:lnTo>
                  <a:cubicBezTo>
                    <a:pt x="2945" y="7328"/>
                    <a:pt x="1461" y="7579"/>
                    <a:pt x="1233" y="7579"/>
                  </a:cubicBezTo>
                  <a:cubicBezTo>
                    <a:pt x="731" y="8309"/>
                    <a:pt x="1233" y="8789"/>
                    <a:pt x="982" y="9040"/>
                  </a:cubicBezTo>
                  <a:lnTo>
                    <a:pt x="731" y="10752"/>
                  </a:lnTo>
                  <a:cubicBezTo>
                    <a:pt x="503" y="11733"/>
                    <a:pt x="1" y="11984"/>
                    <a:pt x="1" y="12943"/>
                  </a:cubicBezTo>
                  <a:cubicBezTo>
                    <a:pt x="982" y="11733"/>
                    <a:pt x="1233" y="9291"/>
                    <a:pt x="2694" y="8309"/>
                  </a:cubicBezTo>
                  <a:cubicBezTo>
                    <a:pt x="3675" y="7830"/>
                    <a:pt x="8058" y="8058"/>
                    <a:pt x="6848" y="5616"/>
                  </a:cubicBezTo>
                  <a:cubicBezTo>
                    <a:pt x="8309" y="5388"/>
                    <a:pt x="8058" y="4155"/>
                    <a:pt x="7099" y="3174"/>
                  </a:cubicBezTo>
                  <a:cubicBezTo>
                    <a:pt x="7579" y="2945"/>
                    <a:pt x="7327" y="2945"/>
                    <a:pt x="8058" y="2694"/>
                  </a:cubicBezTo>
                  <a:cubicBezTo>
                    <a:pt x="8309" y="2443"/>
                    <a:pt x="8560" y="2192"/>
                    <a:pt x="9290" y="1964"/>
                  </a:cubicBezTo>
                  <a:cubicBezTo>
                    <a:pt x="9290" y="2192"/>
                    <a:pt x="9542" y="2192"/>
                    <a:pt x="9770" y="2443"/>
                  </a:cubicBezTo>
                  <a:cubicBezTo>
                    <a:pt x="10272" y="1713"/>
                    <a:pt x="10500" y="982"/>
                    <a:pt x="10272" y="252"/>
                  </a:cubicBezTo>
                  <a:lnTo>
                    <a:pt x="9542" y="252"/>
                  </a:lnTo>
                  <a:cubicBezTo>
                    <a:pt x="9181" y="376"/>
                    <a:pt x="8875" y="494"/>
                    <a:pt x="8571" y="494"/>
                  </a:cubicBezTo>
                  <a:cubicBezTo>
                    <a:pt x="8259" y="494"/>
                    <a:pt x="7948" y="370"/>
                    <a:pt x="75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" name="Google Shape;75;p2"/>
            <p:cNvSpPr/>
            <p:nvPr/>
          </p:nvSpPr>
          <p:spPr>
            <a:xfrm>
              <a:off x="9834120" y="2460600"/>
              <a:ext cx="66240" cy="5652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56520"/>
                <a:gd name="textAreaBottom" fmla="*/ 56880 h 56520"/>
              </a:gdLst>
              <a:ahLst/>
              <a:rect l="textAreaLeft" t="textAreaTop" r="textAreaRight" b="textAreaBottom"/>
              <a:pathLst>
                <a:path w="1713" h="1462">
                  <a:moveTo>
                    <a:pt x="731" y="0"/>
                  </a:moveTo>
                  <a:cubicBezTo>
                    <a:pt x="252" y="502"/>
                    <a:pt x="1" y="731"/>
                    <a:pt x="1" y="1461"/>
                  </a:cubicBezTo>
                  <a:cubicBezTo>
                    <a:pt x="982" y="1461"/>
                    <a:pt x="1713" y="0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" name="Google Shape;76;p2"/>
            <p:cNvSpPr/>
            <p:nvPr/>
          </p:nvSpPr>
          <p:spPr>
            <a:xfrm>
              <a:off x="9805680" y="2584080"/>
              <a:ext cx="104400" cy="171360"/>
            </a:xfrm>
            <a:custGeom>
              <a:avLst/>
              <a:gdLst>
                <a:gd name="textAreaLeft" fmla="*/ 0 w 104400"/>
                <a:gd name="textAreaRight" fmla="*/ 104760 w 104400"/>
                <a:gd name="textAreaTop" fmla="*/ 0 h 171360"/>
                <a:gd name="textAreaBottom" fmla="*/ 171720 h 171360"/>
              </a:gdLst>
              <a:ahLst/>
              <a:rect l="textAreaLeft" t="textAreaTop" r="textAreaRight" b="textAreaBottom"/>
              <a:pathLst>
                <a:path w="2694" h="4407">
                  <a:moveTo>
                    <a:pt x="1712" y="1"/>
                  </a:moveTo>
                  <a:cubicBezTo>
                    <a:pt x="731" y="982"/>
                    <a:pt x="1" y="3676"/>
                    <a:pt x="1233" y="4406"/>
                  </a:cubicBezTo>
                  <a:cubicBezTo>
                    <a:pt x="1233" y="3425"/>
                    <a:pt x="1461" y="1713"/>
                    <a:pt x="2694" y="1234"/>
                  </a:cubicBezTo>
                  <a:cubicBezTo>
                    <a:pt x="2443" y="731"/>
                    <a:pt x="2192" y="252"/>
                    <a:pt x="196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77;p2"/>
            <p:cNvSpPr/>
            <p:nvPr/>
          </p:nvSpPr>
          <p:spPr>
            <a:xfrm>
              <a:off x="9882360" y="2755800"/>
              <a:ext cx="46080" cy="5652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56520"/>
                <a:gd name="textAreaBottom" fmla="*/ 56880 h 56520"/>
              </a:gdLst>
              <a:ahLst/>
              <a:rect l="textAreaLeft" t="textAreaTop" r="textAreaRight" b="textAreaBottom"/>
              <a:pathLst>
                <a:path w="1195" h="1462">
                  <a:moveTo>
                    <a:pt x="731" y="0"/>
                  </a:moveTo>
                  <a:cubicBezTo>
                    <a:pt x="229" y="0"/>
                    <a:pt x="229" y="251"/>
                    <a:pt x="1" y="480"/>
                  </a:cubicBezTo>
                  <a:lnTo>
                    <a:pt x="480" y="480"/>
                  </a:lnTo>
                  <a:cubicBezTo>
                    <a:pt x="480" y="709"/>
                    <a:pt x="480" y="1130"/>
                    <a:pt x="672" y="1392"/>
                  </a:cubicBezTo>
                  <a:lnTo>
                    <a:pt x="672" y="1392"/>
                  </a:lnTo>
                  <a:cubicBezTo>
                    <a:pt x="1194" y="1194"/>
                    <a:pt x="1123" y="597"/>
                    <a:pt x="731" y="0"/>
                  </a:cubicBezTo>
                  <a:close/>
                  <a:moveTo>
                    <a:pt x="672" y="1392"/>
                  </a:moveTo>
                  <a:cubicBezTo>
                    <a:pt x="555" y="1437"/>
                    <a:pt x="408" y="1461"/>
                    <a:pt x="229" y="1461"/>
                  </a:cubicBezTo>
                  <a:lnTo>
                    <a:pt x="731" y="1461"/>
                  </a:lnTo>
                  <a:cubicBezTo>
                    <a:pt x="710" y="1440"/>
                    <a:pt x="690" y="1417"/>
                    <a:pt x="672" y="139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78;p2"/>
            <p:cNvSpPr/>
            <p:nvPr/>
          </p:nvSpPr>
          <p:spPr>
            <a:xfrm>
              <a:off x="9910440" y="2822400"/>
              <a:ext cx="60480" cy="62280"/>
            </a:xfrm>
            <a:custGeom>
              <a:avLst/>
              <a:gdLst>
                <a:gd name="textAreaLeft" fmla="*/ 0 w 60480"/>
                <a:gd name="textAreaRight" fmla="*/ 60840 w 60480"/>
                <a:gd name="textAreaTop" fmla="*/ 0 h 62280"/>
                <a:gd name="textAreaBottom" fmla="*/ 62640 h 62280"/>
              </a:gdLst>
              <a:ahLst/>
              <a:rect l="textAreaLeft" t="textAreaTop" r="textAreaRight" b="textAreaBottom"/>
              <a:pathLst>
                <a:path w="1559" h="1610">
                  <a:moveTo>
                    <a:pt x="731" y="0"/>
                  </a:moveTo>
                  <a:cubicBezTo>
                    <a:pt x="480" y="479"/>
                    <a:pt x="229" y="1210"/>
                    <a:pt x="1" y="1461"/>
                  </a:cubicBezTo>
                  <a:cubicBezTo>
                    <a:pt x="209" y="1562"/>
                    <a:pt x="405" y="1610"/>
                    <a:pt x="579" y="1610"/>
                  </a:cubicBezTo>
                  <a:cubicBezTo>
                    <a:pt x="1226" y="1610"/>
                    <a:pt x="1558" y="954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79;p2"/>
            <p:cNvSpPr/>
            <p:nvPr/>
          </p:nvSpPr>
          <p:spPr>
            <a:xfrm>
              <a:off x="9558720" y="2832120"/>
              <a:ext cx="265320" cy="271440"/>
            </a:xfrm>
            <a:custGeom>
              <a:avLst/>
              <a:gdLst>
                <a:gd name="textAreaLeft" fmla="*/ 0 w 265320"/>
                <a:gd name="textAreaRight" fmla="*/ 265680 w 265320"/>
                <a:gd name="textAreaTop" fmla="*/ 0 h 271440"/>
                <a:gd name="textAreaBottom" fmla="*/ 271800 h 271440"/>
              </a:gdLst>
              <a:ahLst/>
              <a:rect l="textAreaLeft" t="textAreaTop" r="textAreaRight" b="textAreaBottom"/>
              <a:pathLst>
                <a:path w="6825" h="6983">
                  <a:moveTo>
                    <a:pt x="5136" y="0"/>
                  </a:moveTo>
                  <a:lnTo>
                    <a:pt x="5364" y="228"/>
                  </a:lnTo>
                  <a:cubicBezTo>
                    <a:pt x="4885" y="959"/>
                    <a:pt x="3173" y="1940"/>
                    <a:pt x="3652" y="3173"/>
                  </a:cubicBezTo>
                  <a:cubicBezTo>
                    <a:pt x="2922" y="3401"/>
                    <a:pt x="2442" y="3652"/>
                    <a:pt x="1940" y="4154"/>
                  </a:cubicBezTo>
                  <a:cubicBezTo>
                    <a:pt x="1210" y="3903"/>
                    <a:pt x="479" y="3903"/>
                    <a:pt x="0" y="3903"/>
                  </a:cubicBezTo>
                  <a:cubicBezTo>
                    <a:pt x="731" y="4634"/>
                    <a:pt x="1712" y="6346"/>
                    <a:pt x="2693" y="6597"/>
                  </a:cubicBezTo>
                  <a:cubicBezTo>
                    <a:pt x="3109" y="6847"/>
                    <a:pt x="3583" y="6983"/>
                    <a:pt x="3998" y="6983"/>
                  </a:cubicBezTo>
                  <a:cubicBezTo>
                    <a:pt x="4791" y="6983"/>
                    <a:pt x="5364" y="6488"/>
                    <a:pt x="4885" y="5364"/>
                  </a:cubicBezTo>
                  <a:cubicBezTo>
                    <a:pt x="5866" y="4634"/>
                    <a:pt x="5364" y="5113"/>
                    <a:pt x="6094" y="4154"/>
                  </a:cubicBezTo>
                  <a:cubicBezTo>
                    <a:pt x="6346" y="4383"/>
                    <a:pt x="6597" y="4634"/>
                    <a:pt x="6825" y="4634"/>
                  </a:cubicBezTo>
                  <a:cubicBezTo>
                    <a:pt x="6597" y="3401"/>
                    <a:pt x="5615" y="2671"/>
                    <a:pt x="6094" y="1689"/>
                  </a:cubicBezTo>
                  <a:cubicBezTo>
                    <a:pt x="6094" y="1461"/>
                    <a:pt x="6346" y="1461"/>
                    <a:pt x="6346" y="1210"/>
                  </a:cubicBezTo>
                  <a:cubicBezTo>
                    <a:pt x="6094" y="959"/>
                    <a:pt x="5615" y="228"/>
                    <a:pt x="51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80;p2"/>
            <p:cNvSpPr/>
            <p:nvPr/>
          </p:nvSpPr>
          <p:spPr>
            <a:xfrm>
              <a:off x="9282240" y="2896920"/>
              <a:ext cx="256320" cy="255240"/>
            </a:xfrm>
            <a:custGeom>
              <a:avLst/>
              <a:gdLst>
                <a:gd name="textAreaLeft" fmla="*/ 0 w 256320"/>
                <a:gd name="textAreaRight" fmla="*/ 256680 w 256320"/>
                <a:gd name="textAreaTop" fmla="*/ 0 h 255240"/>
                <a:gd name="textAreaBottom" fmla="*/ 255600 h 255240"/>
              </a:gdLst>
              <a:ahLst/>
              <a:rect l="textAreaLeft" t="textAreaTop" r="textAreaRight" b="textAreaBottom"/>
              <a:pathLst>
                <a:path w="6597" h="6562">
                  <a:moveTo>
                    <a:pt x="6590" y="5852"/>
                  </a:moveTo>
                  <a:cubicBezTo>
                    <a:pt x="6592" y="5866"/>
                    <a:pt x="6595" y="5880"/>
                    <a:pt x="6597" y="5894"/>
                  </a:cubicBezTo>
                  <a:cubicBezTo>
                    <a:pt x="6597" y="5878"/>
                    <a:pt x="6595" y="5864"/>
                    <a:pt x="6590" y="5852"/>
                  </a:cubicBezTo>
                  <a:close/>
                  <a:moveTo>
                    <a:pt x="305" y="0"/>
                  </a:moveTo>
                  <a:cubicBezTo>
                    <a:pt x="204" y="0"/>
                    <a:pt x="102" y="9"/>
                    <a:pt x="0" y="28"/>
                  </a:cubicBezTo>
                  <a:cubicBezTo>
                    <a:pt x="252" y="1261"/>
                    <a:pt x="2214" y="3452"/>
                    <a:pt x="2945" y="4434"/>
                  </a:cubicBezTo>
                  <a:cubicBezTo>
                    <a:pt x="3307" y="4795"/>
                    <a:pt x="4787" y="6562"/>
                    <a:pt x="5599" y="6562"/>
                  </a:cubicBezTo>
                  <a:cubicBezTo>
                    <a:pt x="5863" y="6562"/>
                    <a:pt x="6056" y="6376"/>
                    <a:pt x="6118" y="5894"/>
                  </a:cubicBezTo>
                  <a:cubicBezTo>
                    <a:pt x="6118" y="5894"/>
                    <a:pt x="6331" y="5793"/>
                    <a:pt x="6473" y="5793"/>
                  </a:cubicBezTo>
                  <a:cubicBezTo>
                    <a:pt x="6529" y="5793"/>
                    <a:pt x="6573" y="5809"/>
                    <a:pt x="6590" y="5852"/>
                  </a:cubicBezTo>
                  <a:lnTo>
                    <a:pt x="6590" y="5852"/>
                  </a:lnTo>
                  <a:cubicBezTo>
                    <a:pt x="6340" y="4415"/>
                    <a:pt x="4890" y="3440"/>
                    <a:pt x="5387" y="2242"/>
                  </a:cubicBezTo>
                  <a:lnTo>
                    <a:pt x="4885" y="2242"/>
                  </a:lnTo>
                  <a:cubicBezTo>
                    <a:pt x="4885" y="2242"/>
                    <a:pt x="4134" y="2131"/>
                    <a:pt x="3485" y="2131"/>
                  </a:cubicBezTo>
                  <a:cubicBezTo>
                    <a:pt x="3160" y="2131"/>
                    <a:pt x="2861" y="2159"/>
                    <a:pt x="2694" y="2242"/>
                  </a:cubicBezTo>
                  <a:cubicBezTo>
                    <a:pt x="2464" y="1112"/>
                    <a:pt x="1427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" name="Google Shape;81;p2"/>
            <p:cNvSpPr/>
            <p:nvPr/>
          </p:nvSpPr>
          <p:spPr>
            <a:xfrm>
              <a:off x="9520920" y="3145680"/>
              <a:ext cx="370080" cy="73440"/>
            </a:xfrm>
            <a:custGeom>
              <a:avLst/>
              <a:gdLst>
                <a:gd name="textAreaLeft" fmla="*/ 0 w 370080"/>
                <a:gd name="textAreaRight" fmla="*/ 370440 w 370080"/>
                <a:gd name="textAreaTop" fmla="*/ 0 h 73440"/>
                <a:gd name="textAreaBottom" fmla="*/ 73800 h 73440"/>
              </a:gdLst>
              <a:ahLst/>
              <a:rect l="textAreaLeft" t="textAreaTop" r="textAreaRight" b="textAreaBottom"/>
              <a:pathLst>
                <a:path w="9512" h="1896">
                  <a:moveTo>
                    <a:pt x="724" y="1"/>
                  </a:moveTo>
                  <a:cubicBezTo>
                    <a:pt x="800" y="7"/>
                    <a:pt x="876" y="14"/>
                    <a:pt x="953" y="22"/>
                  </a:cubicBezTo>
                  <a:lnTo>
                    <a:pt x="953" y="22"/>
                  </a:lnTo>
                  <a:cubicBezTo>
                    <a:pt x="960" y="15"/>
                    <a:pt x="968" y="8"/>
                    <a:pt x="975" y="1"/>
                  </a:cubicBezTo>
                  <a:close/>
                  <a:moveTo>
                    <a:pt x="953" y="22"/>
                  </a:moveTo>
                  <a:cubicBezTo>
                    <a:pt x="459" y="480"/>
                    <a:pt x="1" y="491"/>
                    <a:pt x="473" y="1210"/>
                  </a:cubicBezTo>
                  <a:cubicBezTo>
                    <a:pt x="1226" y="731"/>
                    <a:pt x="1454" y="982"/>
                    <a:pt x="2185" y="731"/>
                  </a:cubicBezTo>
                  <a:cubicBezTo>
                    <a:pt x="2586" y="1534"/>
                    <a:pt x="4318" y="1895"/>
                    <a:pt x="6039" y="1895"/>
                  </a:cubicBezTo>
                  <a:cubicBezTo>
                    <a:pt x="7450" y="1895"/>
                    <a:pt x="8854" y="1652"/>
                    <a:pt x="9512" y="1210"/>
                  </a:cubicBezTo>
                  <a:cubicBezTo>
                    <a:pt x="6672" y="1210"/>
                    <a:pt x="3596" y="283"/>
                    <a:pt x="953" y="2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" name="Google Shape;82;p2"/>
            <p:cNvSpPr/>
            <p:nvPr/>
          </p:nvSpPr>
          <p:spPr>
            <a:xfrm>
              <a:off x="9824400" y="2974320"/>
              <a:ext cx="132840" cy="18972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3425" h="4885">
                  <a:moveTo>
                    <a:pt x="3425" y="0"/>
                  </a:moveTo>
                  <a:cubicBezTo>
                    <a:pt x="2443" y="502"/>
                    <a:pt x="1713" y="731"/>
                    <a:pt x="982" y="982"/>
                  </a:cubicBezTo>
                  <a:lnTo>
                    <a:pt x="754" y="1233"/>
                  </a:lnTo>
                  <a:cubicBezTo>
                    <a:pt x="703" y="1199"/>
                    <a:pt x="657" y="1183"/>
                    <a:pt x="614" y="1183"/>
                  </a:cubicBezTo>
                  <a:cubicBezTo>
                    <a:pt x="33" y="1183"/>
                    <a:pt x="235" y="4204"/>
                    <a:pt x="1" y="4885"/>
                  </a:cubicBezTo>
                  <a:cubicBezTo>
                    <a:pt x="891" y="4885"/>
                    <a:pt x="974" y="4078"/>
                    <a:pt x="811" y="3383"/>
                  </a:cubicBezTo>
                  <a:lnTo>
                    <a:pt x="811" y="3383"/>
                  </a:lnTo>
                  <a:cubicBezTo>
                    <a:pt x="1058" y="4159"/>
                    <a:pt x="1502" y="4211"/>
                    <a:pt x="1713" y="4885"/>
                  </a:cubicBezTo>
                  <a:cubicBezTo>
                    <a:pt x="2215" y="4154"/>
                    <a:pt x="1964" y="3173"/>
                    <a:pt x="1485" y="2443"/>
                  </a:cubicBezTo>
                  <a:lnTo>
                    <a:pt x="1485" y="2443"/>
                  </a:lnTo>
                  <a:cubicBezTo>
                    <a:pt x="1964" y="2694"/>
                    <a:pt x="2443" y="2922"/>
                    <a:pt x="2945" y="3173"/>
                  </a:cubicBezTo>
                  <a:cubicBezTo>
                    <a:pt x="3196" y="2191"/>
                    <a:pt x="2694" y="2443"/>
                    <a:pt x="1713" y="2191"/>
                  </a:cubicBezTo>
                  <a:cubicBezTo>
                    <a:pt x="1233" y="1712"/>
                    <a:pt x="1485" y="1712"/>
                    <a:pt x="1485" y="1233"/>
                  </a:cubicBezTo>
                  <a:lnTo>
                    <a:pt x="1485" y="1233"/>
                  </a:lnTo>
                  <a:cubicBezTo>
                    <a:pt x="1752" y="1283"/>
                    <a:pt x="1995" y="1311"/>
                    <a:pt x="2213" y="1311"/>
                  </a:cubicBezTo>
                  <a:cubicBezTo>
                    <a:pt x="2981" y="1311"/>
                    <a:pt x="3425" y="961"/>
                    <a:pt x="342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83;p2"/>
            <p:cNvSpPr/>
            <p:nvPr/>
          </p:nvSpPr>
          <p:spPr>
            <a:xfrm>
              <a:off x="9957600" y="2964600"/>
              <a:ext cx="132840" cy="161280"/>
            </a:xfrm>
            <a:custGeom>
              <a:avLst/>
              <a:gdLst>
                <a:gd name="textAreaLeft" fmla="*/ 0 w 132840"/>
                <a:gd name="textAreaRight" fmla="*/ 133200 w 132840"/>
                <a:gd name="textAreaTop" fmla="*/ 0 h 161280"/>
                <a:gd name="textAreaBottom" fmla="*/ 161640 h 161280"/>
              </a:gdLst>
              <a:ahLst/>
              <a:rect l="textAreaLeft" t="textAreaTop" r="textAreaRight" b="textAreaBottom"/>
              <a:pathLst>
                <a:path w="3425" h="4155">
                  <a:moveTo>
                    <a:pt x="982" y="0"/>
                  </a:moveTo>
                  <a:lnTo>
                    <a:pt x="1233" y="251"/>
                  </a:lnTo>
                  <a:cubicBezTo>
                    <a:pt x="982" y="982"/>
                    <a:pt x="503" y="982"/>
                    <a:pt x="1233" y="1712"/>
                  </a:cubicBezTo>
                  <a:cubicBezTo>
                    <a:pt x="252" y="2442"/>
                    <a:pt x="1" y="3424"/>
                    <a:pt x="982" y="4154"/>
                  </a:cubicBezTo>
                  <a:cubicBezTo>
                    <a:pt x="1233" y="3926"/>
                    <a:pt x="1713" y="3675"/>
                    <a:pt x="1964" y="3675"/>
                  </a:cubicBezTo>
                  <a:cubicBezTo>
                    <a:pt x="2443" y="3926"/>
                    <a:pt x="2694" y="3926"/>
                    <a:pt x="3424" y="4154"/>
                  </a:cubicBezTo>
                  <a:cubicBezTo>
                    <a:pt x="2443" y="3424"/>
                    <a:pt x="1964" y="2945"/>
                    <a:pt x="1484" y="1963"/>
                  </a:cubicBezTo>
                  <a:cubicBezTo>
                    <a:pt x="982" y="1233"/>
                    <a:pt x="2443" y="753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84;p2"/>
            <p:cNvSpPr/>
            <p:nvPr/>
          </p:nvSpPr>
          <p:spPr>
            <a:xfrm>
              <a:off x="9882360" y="3012480"/>
              <a:ext cx="703440" cy="24660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46600"/>
                <a:gd name="textAreaBottom" fmla="*/ 246960 h 246600"/>
              </a:gdLst>
              <a:ahLst/>
              <a:rect l="textAreaLeft" t="textAreaTop" r="textAreaRight" b="textAreaBottom"/>
              <a:pathLst>
                <a:path w="18079" h="6347">
                  <a:moveTo>
                    <a:pt x="5113" y="1"/>
                  </a:moveTo>
                  <a:lnTo>
                    <a:pt x="4885" y="252"/>
                  </a:lnTo>
                  <a:cubicBezTo>
                    <a:pt x="4740" y="252"/>
                    <a:pt x="4679" y="83"/>
                    <a:pt x="4653" y="83"/>
                  </a:cubicBezTo>
                  <a:cubicBezTo>
                    <a:pt x="4634" y="83"/>
                    <a:pt x="4634" y="173"/>
                    <a:pt x="4634" y="480"/>
                  </a:cubicBezTo>
                  <a:cubicBezTo>
                    <a:pt x="5616" y="731"/>
                    <a:pt x="6346" y="1462"/>
                    <a:pt x="5616" y="2443"/>
                  </a:cubicBezTo>
                  <a:cubicBezTo>
                    <a:pt x="6071" y="2742"/>
                    <a:pt x="6526" y="2952"/>
                    <a:pt x="6981" y="2952"/>
                  </a:cubicBezTo>
                  <a:cubicBezTo>
                    <a:pt x="7251" y="2952"/>
                    <a:pt x="7521" y="2878"/>
                    <a:pt x="7792" y="2704"/>
                  </a:cubicBezTo>
                  <a:lnTo>
                    <a:pt x="7792" y="2704"/>
                  </a:lnTo>
                  <a:cubicBezTo>
                    <a:pt x="7843" y="2734"/>
                    <a:pt x="7896" y="2763"/>
                    <a:pt x="7951" y="2789"/>
                  </a:cubicBezTo>
                  <a:lnTo>
                    <a:pt x="7951" y="2789"/>
                  </a:lnTo>
                  <a:cubicBezTo>
                    <a:pt x="7903" y="2757"/>
                    <a:pt x="7855" y="2726"/>
                    <a:pt x="7807" y="2694"/>
                  </a:cubicBezTo>
                  <a:cubicBezTo>
                    <a:pt x="7802" y="2697"/>
                    <a:pt x="7797" y="2701"/>
                    <a:pt x="7792" y="2704"/>
                  </a:cubicBezTo>
                  <a:lnTo>
                    <a:pt x="7792" y="2704"/>
                  </a:lnTo>
                  <a:cubicBezTo>
                    <a:pt x="6624" y="2013"/>
                    <a:pt x="6629" y="425"/>
                    <a:pt x="5113" y="1"/>
                  </a:cubicBezTo>
                  <a:close/>
                  <a:moveTo>
                    <a:pt x="10500" y="1210"/>
                  </a:moveTo>
                  <a:cubicBezTo>
                    <a:pt x="9519" y="1462"/>
                    <a:pt x="9039" y="1210"/>
                    <a:pt x="8058" y="1941"/>
                  </a:cubicBezTo>
                  <a:cubicBezTo>
                    <a:pt x="8309" y="2192"/>
                    <a:pt x="8309" y="2694"/>
                    <a:pt x="8309" y="2922"/>
                  </a:cubicBezTo>
                  <a:cubicBezTo>
                    <a:pt x="8179" y="2886"/>
                    <a:pt x="8061" y="2841"/>
                    <a:pt x="7951" y="2789"/>
                  </a:cubicBezTo>
                  <a:lnTo>
                    <a:pt x="7951" y="2789"/>
                  </a:lnTo>
                  <a:cubicBezTo>
                    <a:pt x="8633" y="3237"/>
                    <a:pt x="9301" y="3686"/>
                    <a:pt x="9770" y="4155"/>
                  </a:cubicBezTo>
                  <a:cubicBezTo>
                    <a:pt x="9254" y="4671"/>
                    <a:pt x="8132" y="4979"/>
                    <a:pt x="7041" y="4979"/>
                  </a:cubicBezTo>
                  <a:cubicBezTo>
                    <a:pt x="6057" y="4979"/>
                    <a:pt x="5099" y="4729"/>
                    <a:pt x="4634" y="4155"/>
                  </a:cubicBezTo>
                  <a:cubicBezTo>
                    <a:pt x="4634" y="4406"/>
                    <a:pt x="4383" y="4885"/>
                    <a:pt x="4383" y="4885"/>
                  </a:cubicBezTo>
                  <a:cubicBezTo>
                    <a:pt x="4225" y="4862"/>
                    <a:pt x="4079" y="4852"/>
                    <a:pt x="3944" y="4852"/>
                  </a:cubicBezTo>
                  <a:cubicBezTo>
                    <a:pt x="2616" y="4852"/>
                    <a:pt x="2285" y="5867"/>
                    <a:pt x="731" y="5867"/>
                  </a:cubicBezTo>
                  <a:lnTo>
                    <a:pt x="229" y="5616"/>
                  </a:lnTo>
                  <a:cubicBezTo>
                    <a:pt x="1" y="5616"/>
                    <a:pt x="1" y="5867"/>
                    <a:pt x="1" y="6095"/>
                  </a:cubicBezTo>
                  <a:cubicBezTo>
                    <a:pt x="379" y="6174"/>
                    <a:pt x="782" y="6228"/>
                    <a:pt x="1173" y="6228"/>
                  </a:cubicBezTo>
                  <a:cubicBezTo>
                    <a:pt x="2031" y="6228"/>
                    <a:pt x="2828" y="5968"/>
                    <a:pt x="3173" y="5136"/>
                  </a:cubicBezTo>
                  <a:cubicBezTo>
                    <a:pt x="3778" y="5376"/>
                    <a:pt x="3961" y="5496"/>
                    <a:pt x="4115" y="5496"/>
                  </a:cubicBezTo>
                  <a:cubicBezTo>
                    <a:pt x="4269" y="5496"/>
                    <a:pt x="4394" y="5376"/>
                    <a:pt x="4885" y="5136"/>
                  </a:cubicBezTo>
                  <a:cubicBezTo>
                    <a:pt x="5364" y="5365"/>
                    <a:pt x="5867" y="5616"/>
                    <a:pt x="6095" y="6095"/>
                  </a:cubicBezTo>
                  <a:cubicBezTo>
                    <a:pt x="6436" y="6165"/>
                    <a:pt x="6926" y="6215"/>
                    <a:pt x="7462" y="6215"/>
                  </a:cubicBezTo>
                  <a:cubicBezTo>
                    <a:pt x="8861" y="6215"/>
                    <a:pt x="10570" y="5872"/>
                    <a:pt x="10751" y="4634"/>
                  </a:cubicBezTo>
                  <a:cubicBezTo>
                    <a:pt x="10979" y="5136"/>
                    <a:pt x="11482" y="5867"/>
                    <a:pt x="11710" y="6346"/>
                  </a:cubicBezTo>
                  <a:cubicBezTo>
                    <a:pt x="12463" y="6095"/>
                    <a:pt x="13194" y="5616"/>
                    <a:pt x="13924" y="5365"/>
                  </a:cubicBezTo>
                  <a:cubicBezTo>
                    <a:pt x="13924" y="4885"/>
                    <a:pt x="13924" y="4634"/>
                    <a:pt x="14152" y="4406"/>
                  </a:cubicBezTo>
                  <a:cubicBezTo>
                    <a:pt x="14152" y="4885"/>
                    <a:pt x="14905" y="5616"/>
                    <a:pt x="14905" y="6095"/>
                  </a:cubicBezTo>
                  <a:cubicBezTo>
                    <a:pt x="15636" y="5365"/>
                    <a:pt x="15864" y="5616"/>
                    <a:pt x="15385" y="4406"/>
                  </a:cubicBezTo>
                  <a:cubicBezTo>
                    <a:pt x="16366" y="4155"/>
                    <a:pt x="17576" y="3904"/>
                    <a:pt x="18078" y="2922"/>
                  </a:cubicBezTo>
                  <a:cubicBezTo>
                    <a:pt x="17827" y="2443"/>
                    <a:pt x="17097" y="1713"/>
                    <a:pt x="16595" y="1462"/>
                  </a:cubicBezTo>
                  <a:lnTo>
                    <a:pt x="16595" y="1462"/>
                  </a:lnTo>
                  <a:cubicBezTo>
                    <a:pt x="16846" y="1713"/>
                    <a:pt x="16595" y="2192"/>
                    <a:pt x="16846" y="2694"/>
                  </a:cubicBezTo>
                  <a:cubicBezTo>
                    <a:pt x="16505" y="3114"/>
                    <a:pt x="16107" y="3212"/>
                    <a:pt x="15682" y="3212"/>
                  </a:cubicBezTo>
                  <a:cubicBezTo>
                    <a:pt x="15306" y="3212"/>
                    <a:pt x="14909" y="3135"/>
                    <a:pt x="14512" y="3135"/>
                  </a:cubicBezTo>
                  <a:cubicBezTo>
                    <a:pt x="14063" y="3135"/>
                    <a:pt x="13613" y="3233"/>
                    <a:pt x="13194" y="3653"/>
                  </a:cubicBezTo>
                  <a:cubicBezTo>
                    <a:pt x="12463" y="2443"/>
                    <a:pt x="11231" y="2443"/>
                    <a:pt x="10500" y="121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85;p2"/>
            <p:cNvSpPr/>
            <p:nvPr/>
          </p:nvSpPr>
          <p:spPr>
            <a:xfrm>
              <a:off x="9634320" y="3240720"/>
              <a:ext cx="979920" cy="722160"/>
            </a:xfrm>
            <a:custGeom>
              <a:avLst/>
              <a:gdLst>
                <a:gd name="textAreaLeft" fmla="*/ 0 w 979920"/>
                <a:gd name="textAreaRight" fmla="*/ 980280 w 979920"/>
                <a:gd name="textAreaTop" fmla="*/ 0 h 722160"/>
                <a:gd name="textAreaBottom" fmla="*/ 722520 h 722160"/>
              </a:gdLst>
              <a:ahLst/>
              <a:rect l="textAreaLeft" t="textAreaTop" r="textAreaRight" b="textAreaBottom"/>
              <a:pathLst>
                <a:path w="25177" h="18558">
                  <a:moveTo>
                    <a:pt x="17599" y="1"/>
                  </a:moveTo>
                  <a:lnTo>
                    <a:pt x="17347" y="1211"/>
                  </a:lnTo>
                  <a:cubicBezTo>
                    <a:pt x="17119" y="2192"/>
                    <a:pt x="17119" y="3653"/>
                    <a:pt x="17119" y="4634"/>
                  </a:cubicBezTo>
                  <a:cubicBezTo>
                    <a:pt x="16366" y="4383"/>
                    <a:pt x="15407" y="3653"/>
                    <a:pt x="14426" y="3653"/>
                  </a:cubicBezTo>
                  <a:cubicBezTo>
                    <a:pt x="14677" y="3174"/>
                    <a:pt x="14677" y="2671"/>
                    <a:pt x="15156" y="2192"/>
                  </a:cubicBezTo>
                  <a:cubicBezTo>
                    <a:pt x="14791" y="2066"/>
                    <a:pt x="14608" y="2004"/>
                    <a:pt x="14454" y="2004"/>
                  </a:cubicBezTo>
                  <a:cubicBezTo>
                    <a:pt x="14300" y="2004"/>
                    <a:pt x="14175" y="2066"/>
                    <a:pt x="13924" y="2192"/>
                  </a:cubicBezTo>
                  <a:cubicBezTo>
                    <a:pt x="13558" y="1952"/>
                    <a:pt x="13439" y="1833"/>
                    <a:pt x="13287" y="1833"/>
                  </a:cubicBezTo>
                  <a:cubicBezTo>
                    <a:pt x="13136" y="1833"/>
                    <a:pt x="12954" y="1952"/>
                    <a:pt x="12463" y="2192"/>
                  </a:cubicBezTo>
                  <a:cubicBezTo>
                    <a:pt x="11732" y="1713"/>
                    <a:pt x="11002" y="1462"/>
                    <a:pt x="10272" y="982"/>
                  </a:cubicBezTo>
                  <a:lnTo>
                    <a:pt x="10272" y="982"/>
                  </a:lnTo>
                  <a:cubicBezTo>
                    <a:pt x="10523" y="1462"/>
                    <a:pt x="10523" y="2443"/>
                    <a:pt x="10751" y="2922"/>
                  </a:cubicBezTo>
                  <a:cubicBezTo>
                    <a:pt x="10021" y="2922"/>
                    <a:pt x="9290" y="2922"/>
                    <a:pt x="8811" y="2671"/>
                  </a:cubicBezTo>
                  <a:cubicBezTo>
                    <a:pt x="8560" y="2922"/>
                    <a:pt x="8560" y="3174"/>
                    <a:pt x="8560" y="3425"/>
                  </a:cubicBezTo>
                  <a:cubicBezTo>
                    <a:pt x="7327" y="3425"/>
                    <a:pt x="5866" y="5867"/>
                    <a:pt x="4657" y="6597"/>
                  </a:cubicBezTo>
                  <a:cubicBezTo>
                    <a:pt x="3424" y="7077"/>
                    <a:pt x="0" y="8058"/>
                    <a:pt x="1963" y="9519"/>
                  </a:cubicBezTo>
                  <a:cubicBezTo>
                    <a:pt x="2694" y="10752"/>
                    <a:pt x="1963" y="12212"/>
                    <a:pt x="2214" y="13422"/>
                  </a:cubicBezTo>
                  <a:cubicBezTo>
                    <a:pt x="3196" y="13924"/>
                    <a:pt x="3196" y="15134"/>
                    <a:pt x="2694" y="16115"/>
                  </a:cubicBezTo>
                  <a:cubicBezTo>
                    <a:pt x="3196" y="16115"/>
                    <a:pt x="3196" y="16115"/>
                    <a:pt x="3675" y="15864"/>
                  </a:cubicBezTo>
                  <a:cubicBezTo>
                    <a:pt x="4172" y="15991"/>
                    <a:pt x="4288" y="16118"/>
                    <a:pt x="4442" y="16118"/>
                  </a:cubicBezTo>
                  <a:cubicBezTo>
                    <a:pt x="4592" y="16118"/>
                    <a:pt x="4778" y="15997"/>
                    <a:pt x="5387" y="15636"/>
                  </a:cubicBezTo>
                  <a:cubicBezTo>
                    <a:pt x="5387" y="15864"/>
                    <a:pt x="5387" y="16115"/>
                    <a:pt x="5638" y="16367"/>
                  </a:cubicBezTo>
                  <a:cubicBezTo>
                    <a:pt x="5866" y="15864"/>
                    <a:pt x="6597" y="15385"/>
                    <a:pt x="6848" y="14906"/>
                  </a:cubicBezTo>
                  <a:cubicBezTo>
                    <a:pt x="6848" y="14906"/>
                    <a:pt x="7099" y="15134"/>
                    <a:pt x="7327" y="15134"/>
                  </a:cubicBezTo>
                  <a:cubicBezTo>
                    <a:pt x="7690" y="14442"/>
                    <a:pt x="8683" y="13357"/>
                    <a:pt x="9482" y="13357"/>
                  </a:cubicBezTo>
                  <a:cubicBezTo>
                    <a:pt x="9790" y="13357"/>
                    <a:pt x="10069" y="13518"/>
                    <a:pt x="10272" y="13924"/>
                  </a:cubicBezTo>
                  <a:cubicBezTo>
                    <a:pt x="10523" y="13924"/>
                    <a:pt x="10751" y="13673"/>
                    <a:pt x="11002" y="13422"/>
                  </a:cubicBezTo>
                  <a:lnTo>
                    <a:pt x="11002" y="13924"/>
                  </a:lnTo>
                  <a:cubicBezTo>
                    <a:pt x="11253" y="13673"/>
                    <a:pt x="11984" y="13422"/>
                    <a:pt x="12235" y="13194"/>
                  </a:cubicBezTo>
                  <a:cubicBezTo>
                    <a:pt x="12965" y="13673"/>
                    <a:pt x="13444" y="14175"/>
                    <a:pt x="13924" y="14906"/>
                  </a:cubicBezTo>
                  <a:cubicBezTo>
                    <a:pt x="14262" y="14577"/>
                    <a:pt x="14840" y="14346"/>
                    <a:pt x="15308" y="14346"/>
                  </a:cubicBezTo>
                  <a:cubicBezTo>
                    <a:pt x="15881" y="14346"/>
                    <a:pt x="16289" y="14694"/>
                    <a:pt x="15887" y="15636"/>
                  </a:cubicBezTo>
                  <a:cubicBezTo>
                    <a:pt x="16617" y="16367"/>
                    <a:pt x="17347" y="17097"/>
                    <a:pt x="18078" y="17827"/>
                  </a:cubicBezTo>
                  <a:cubicBezTo>
                    <a:pt x="17850" y="18078"/>
                    <a:pt x="17850" y="18307"/>
                    <a:pt x="17850" y="18558"/>
                  </a:cubicBezTo>
                  <a:cubicBezTo>
                    <a:pt x="18831" y="18307"/>
                    <a:pt x="18831" y="18558"/>
                    <a:pt x="19562" y="18078"/>
                  </a:cubicBezTo>
                  <a:cubicBezTo>
                    <a:pt x="19638" y="17995"/>
                    <a:pt x="19716" y="17967"/>
                    <a:pt x="19797" y="17967"/>
                  </a:cubicBezTo>
                  <a:cubicBezTo>
                    <a:pt x="19957" y="17967"/>
                    <a:pt x="20125" y="18078"/>
                    <a:pt x="20292" y="18078"/>
                  </a:cubicBezTo>
                  <a:cubicBezTo>
                    <a:pt x="20292" y="17827"/>
                    <a:pt x="20520" y="17348"/>
                    <a:pt x="20771" y="17097"/>
                  </a:cubicBezTo>
                  <a:cubicBezTo>
                    <a:pt x="21273" y="17348"/>
                    <a:pt x="21753" y="17348"/>
                    <a:pt x="22004" y="17576"/>
                  </a:cubicBezTo>
                  <a:cubicBezTo>
                    <a:pt x="22483" y="17348"/>
                    <a:pt x="22232" y="17348"/>
                    <a:pt x="22232" y="16846"/>
                  </a:cubicBezTo>
                  <a:cubicBezTo>
                    <a:pt x="22963" y="16618"/>
                    <a:pt x="23465" y="16115"/>
                    <a:pt x="23716" y="15385"/>
                  </a:cubicBezTo>
                  <a:cubicBezTo>
                    <a:pt x="22232" y="13422"/>
                    <a:pt x="24674" y="12943"/>
                    <a:pt x="25177" y="11482"/>
                  </a:cubicBezTo>
                  <a:cubicBezTo>
                    <a:pt x="24925" y="10980"/>
                    <a:pt x="24674" y="10980"/>
                    <a:pt x="24446" y="10752"/>
                  </a:cubicBezTo>
                  <a:cubicBezTo>
                    <a:pt x="24195" y="10500"/>
                    <a:pt x="24446" y="10249"/>
                    <a:pt x="24446" y="10021"/>
                  </a:cubicBezTo>
                  <a:cubicBezTo>
                    <a:pt x="24195" y="9770"/>
                    <a:pt x="23944" y="9770"/>
                    <a:pt x="23716" y="9519"/>
                  </a:cubicBezTo>
                  <a:cubicBezTo>
                    <a:pt x="23716" y="9268"/>
                    <a:pt x="23944" y="9040"/>
                    <a:pt x="23716" y="8789"/>
                  </a:cubicBezTo>
                  <a:cubicBezTo>
                    <a:pt x="22483" y="8058"/>
                    <a:pt x="20771" y="5867"/>
                    <a:pt x="19562" y="4634"/>
                  </a:cubicBezTo>
                  <a:cubicBezTo>
                    <a:pt x="18831" y="3653"/>
                    <a:pt x="17599" y="1462"/>
                    <a:pt x="1759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86;p2"/>
            <p:cNvSpPr/>
            <p:nvPr/>
          </p:nvSpPr>
          <p:spPr>
            <a:xfrm>
              <a:off x="10367280" y="3968640"/>
              <a:ext cx="108000" cy="17568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175680"/>
                <a:gd name="textAreaBottom" fmla="*/ 176040 h 175680"/>
              </a:gdLst>
              <a:ahLst/>
              <a:rect l="textAreaLeft" t="textAreaTop" r="textAreaRight" b="textAreaBottom"/>
              <a:pathLst>
                <a:path w="2784" h="4520">
                  <a:moveTo>
                    <a:pt x="2099" y="0"/>
                  </a:moveTo>
                  <a:cubicBezTo>
                    <a:pt x="1874" y="0"/>
                    <a:pt x="1571" y="170"/>
                    <a:pt x="1210" y="593"/>
                  </a:cubicBezTo>
                  <a:lnTo>
                    <a:pt x="959" y="1324"/>
                  </a:lnTo>
                  <a:cubicBezTo>
                    <a:pt x="228" y="1575"/>
                    <a:pt x="0" y="1324"/>
                    <a:pt x="0" y="2305"/>
                  </a:cubicBezTo>
                  <a:lnTo>
                    <a:pt x="731" y="2305"/>
                  </a:lnTo>
                  <a:lnTo>
                    <a:pt x="731" y="3766"/>
                  </a:lnTo>
                  <a:cubicBezTo>
                    <a:pt x="781" y="3821"/>
                    <a:pt x="832" y="3841"/>
                    <a:pt x="884" y="3841"/>
                  </a:cubicBezTo>
                  <a:cubicBezTo>
                    <a:pt x="1021" y="3841"/>
                    <a:pt x="1164" y="3702"/>
                    <a:pt x="1308" y="3702"/>
                  </a:cubicBezTo>
                  <a:cubicBezTo>
                    <a:pt x="1359" y="3702"/>
                    <a:pt x="1410" y="3719"/>
                    <a:pt x="1461" y="3766"/>
                  </a:cubicBezTo>
                  <a:cubicBezTo>
                    <a:pt x="1461" y="4017"/>
                    <a:pt x="959" y="4268"/>
                    <a:pt x="1210" y="4519"/>
                  </a:cubicBezTo>
                  <a:cubicBezTo>
                    <a:pt x="2191" y="4017"/>
                    <a:pt x="1940" y="3035"/>
                    <a:pt x="1461" y="2305"/>
                  </a:cubicBezTo>
                  <a:cubicBezTo>
                    <a:pt x="2749" y="1566"/>
                    <a:pt x="2784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" name="Google Shape;87;p2"/>
            <p:cNvSpPr/>
            <p:nvPr/>
          </p:nvSpPr>
          <p:spPr>
            <a:xfrm>
              <a:off x="10851480" y="3947760"/>
              <a:ext cx="247680" cy="367200"/>
            </a:xfrm>
            <a:custGeom>
              <a:avLst/>
              <a:gdLst>
                <a:gd name="textAreaLeft" fmla="*/ 0 w 247680"/>
                <a:gd name="textAreaRight" fmla="*/ 248040 w 247680"/>
                <a:gd name="textAreaTop" fmla="*/ 0 h 367200"/>
                <a:gd name="textAreaBottom" fmla="*/ 367560 h 367200"/>
              </a:gdLst>
              <a:ahLst/>
              <a:rect l="textAreaLeft" t="textAreaTop" r="textAreaRight" b="textAreaBottom"/>
              <a:pathLst>
                <a:path w="6370" h="9442">
                  <a:moveTo>
                    <a:pt x="5227" y="1"/>
                  </a:moveTo>
                  <a:cubicBezTo>
                    <a:pt x="5059" y="1"/>
                    <a:pt x="4870" y="48"/>
                    <a:pt x="4657" y="152"/>
                  </a:cubicBezTo>
                  <a:cubicBezTo>
                    <a:pt x="3676" y="654"/>
                    <a:pt x="4886" y="1133"/>
                    <a:pt x="4406" y="1864"/>
                  </a:cubicBezTo>
                  <a:cubicBezTo>
                    <a:pt x="3676" y="2845"/>
                    <a:pt x="2215" y="3347"/>
                    <a:pt x="1713" y="4557"/>
                  </a:cubicBezTo>
                  <a:lnTo>
                    <a:pt x="1713" y="4078"/>
                  </a:lnTo>
                  <a:cubicBezTo>
                    <a:pt x="1233" y="4808"/>
                    <a:pt x="731" y="5059"/>
                    <a:pt x="1" y="5538"/>
                  </a:cubicBezTo>
                  <a:cubicBezTo>
                    <a:pt x="252" y="6520"/>
                    <a:pt x="1233" y="6269"/>
                    <a:pt x="1233" y="6748"/>
                  </a:cubicBezTo>
                  <a:cubicBezTo>
                    <a:pt x="1233" y="7501"/>
                    <a:pt x="982" y="8460"/>
                    <a:pt x="982" y="9442"/>
                  </a:cubicBezTo>
                  <a:cubicBezTo>
                    <a:pt x="1964" y="8232"/>
                    <a:pt x="2443" y="6018"/>
                    <a:pt x="3425" y="5059"/>
                  </a:cubicBezTo>
                  <a:cubicBezTo>
                    <a:pt x="4406" y="4078"/>
                    <a:pt x="5639" y="4078"/>
                    <a:pt x="6118" y="2594"/>
                  </a:cubicBezTo>
                  <a:cubicBezTo>
                    <a:pt x="6118" y="1864"/>
                    <a:pt x="5867" y="2115"/>
                    <a:pt x="6369" y="1384"/>
                  </a:cubicBezTo>
                  <a:cubicBezTo>
                    <a:pt x="6173" y="615"/>
                    <a:pt x="5836" y="1"/>
                    <a:pt x="52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" name="Google Shape;88;p2"/>
            <p:cNvSpPr/>
            <p:nvPr/>
          </p:nvSpPr>
          <p:spPr>
            <a:xfrm>
              <a:off x="11061360" y="3868200"/>
              <a:ext cx="94680" cy="142920"/>
            </a:xfrm>
            <a:custGeom>
              <a:avLst/>
              <a:gdLst>
                <a:gd name="textAreaLeft" fmla="*/ 0 w 94680"/>
                <a:gd name="textAreaRight" fmla="*/ 95040 w 9468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2443" h="3676">
                  <a:moveTo>
                    <a:pt x="252" y="0"/>
                  </a:moveTo>
                  <a:lnTo>
                    <a:pt x="252" y="0"/>
                  </a:lnTo>
                  <a:cubicBezTo>
                    <a:pt x="1" y="731"/>
                    <a:pt x="480" y="2945"/>
                    <a:pt x="1210" y="3675"/>
                  </a:cubicBezTo>
                  <a:cubicBezTo>
                    <a:pt x="1210" y="3173"/>
                    <a:pt x="1462" y="2694"/>
                    <a:pt x="1462" y="2192"/>
                  </a:cubicBezTo>
                  <a:cubicBezTo>
                    <a:pt x="1781" y="2192"/>
                    <a:pt x="1888" y="2090"/>
                    <a:pt x="2072" y="2090"/>
                  </a:cubicBezTo>
                  <a:cubicBezTo>
                    <a:pt x="2164" y="2090"/>
                    <a:pt x="2276" y="2116"/>
                    <a:pt x="2443" y="2192"/>
                  </a:cubicBezTo>
                  <a:cubicBezTo>
                    <a:pt x="1941" y="731"/>
                    <a:pt x="731" y="1963"/>
                    <a:pt x="480" y="252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" name="Google Shape;89;p2"/>
            <p:cNvSpPr/>
            <p:nvPr/>
          </p:nvSpPr>
          <p:spPr>
            <a:xfrm>
              <a:off x="5516640" y="197640"/>
              <a:ext cx="66240" cy="4680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713" h="1211">
                  <a:moveTo>
                    <a:pt x="1233" y="0"/>
                  </a:moveTo>
                  <a:cubicBezTo>
                    <a:pt x="503" y="251"/>
                    <a:pt x="252" y="251"/>
                    <a:pt x="1" y="1210"/>
                  </a:cubicBezTo>
                  <a:cubicBezTo>
                    <a:pt x="982" y="1210"/>
                    <a:pt x="1233" y="982"/>
                    <a:pt x="1713" y="251"/>
                  </a:cubicBezTo>
                  <a:lnTo>
                    <a:pt x="1713" y="251"/>
                  </a:lnTo>
                  <a:lnTo>
                    <a:pt x="1233" y="480"/>
                  </a:lnTo>
                  <a:cubicBezTo>
                    <a:pt x="1233" y="251"/>
                    <a:pt x="1713" y="251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" name="Google Shape;90;p2"/>
            <p:cNvSpPr/>
            <p:nvPr/>
          </p:nvSpPr>
          <p:spPr>
            <a:xfrm>
              <a:off x="5526360" y="-652320"/>
              <a:ext cx="1369080" cy="2028600"/>
            </a:xfrm>
            <a:custGeom>
              <a:avLst/>
              <a:gdLst>
                <a:gd name="textAreaLeft" fmla="*/ 0 w 1369080"/>
                <a:gd name="textAreaRight" fmla="*/ 1369440 w 1369080"/>
                <a:gd name="textAreaTop" fmla="*/ 0 h 2028600"/>
                <a:gd name="textAreaBottom" fmla="*/ 2028960 h 2028600"/>
              </a:gdLst>
              <a:ahLst/>
              <a:rect l="textAreaLeft" t="textAreaTop" r="textAreaRight" b="textAreaBottom"/>
              <a:pathLst>
                <a:path w="35175" h="52122">
                  <a:moveTo>
                    <a:pt x="34926" y="10265"/>
                  </a:moveTo>
                  <a:cubicBezTo>
                    <a:pt x="34924" y="10293"/>
                    <a:pt x="34924" y="10322"/>
                    <a:pt x="34924" y="10351"/>
                  </a:cubicBezTo>
                  <a:cubicBezTo>
                    <a:pt x="34924" y="10351"/>
                    <a:pt x="34924" y="10316"/>
                    <a:pt x="34926" y="10265"/>
                  </a:cubicBezTo>
                  <a:close/>
                  <a:moveTo>
                    <a:pt x="31289" y="15539"/>
                  </a:moveTo>
                  <a:cubicBezTo>
                    <a:pt x="31315" y="15680"/>
                    <a:pt x="31376" y="15819"/>
                    <a:pt x="31523" y="15966"/>
                  </a:cubicBezTo>
                  <a:cubicBezTo>
                    <a:pt x="31430" y="15817"/>
                    <a:pt x="31352" y="15674"/>
                    <a:pt x="31289" y="15539"/>
                  </a:cubicBezTo>
                  <a:close/>
                  <a:moveTo>
                    <a:pt x="22919" y="0"/>
                  </a:moveTo>
                  <a:cubicBezTo>
                    <a:pt x="22407" y="0"/>
                    <a:pt x="21888" y="315"/>
                    <a:pt x="21502" y="833"/>
                  </a:cubicBezTo>
                  <a:cubicBezTo>
                    <a:pt x="21251" y="833"/>
                    <a:pt x="21251" y="582"/>
                    <a:pt x="21251" y="582"/>
                  </a:cubicBezTo>
                  <a:cubicBezTo>
                    <a:pt x="21000" y="582"/>
                    <a:pt x="21000" y="833"/>
                    <a:pt x="20772" y="1061"/>
                  </a:cubicBezTo>
                  <a:cubicBezTo>
                    <a:pt x="20521" y="833"/>
                    <a:pt x="20270" y="582"/>
                    <a:pt x="20041" y="582"/>
                  </a:cubicBezTo>
                  <a:lnTo>
                    <a:pt x="20041" y="1312"/>
                  </a:lnTo>
                  <a:cubicBezTo>
                    <a:pt x="19349" y="1651"/>
                    <a:pt x="18656" y="2000"/>
                    <a:pt x="17875" y="2000"/>
                  </a:cubicBezTo>
                  <a:cubicBezTo>
                    <a:pt x="17550" y="2000"/>
                    <a:pt x="17209" y="1939"/>
                    <a:pt x="16846" y="1792"/>
                  </a:cubicBezTo>
                  <a:lnTo>
                    <a:pt x="16846" y="1792"/>
                  </a:lnTo>
                  <a:cubicBezTo>
                    <a:pt x="16846" y="2043"/>
                    <a:pt x="16846" y="2522"/>
                    <a:pt x="17097" y="2773"/>
                  </a:cubicBezTo>
                  <a:cubicBezTo>
                    <a:pt x="16367" y="2773"/>
                    <a:pt x="16116" y="3024"/>
                    <a:pt x="15636" y="3024"/>
                  </a:cubicBezTo>
                  <a:cubicBezTo>
                    <a:pt x="15887" y="3024"/>
                    <a:pt x="15887" y="2773"/>
                    <a:pt x="15636" y="2773"/>
                  </a:cubicBezTo>
                  <a:cubicBezTo>
                    <a:pt x="13924" y="3755"/>
                    <a:pt x="16618" y="4964"/>
                    <a:pt x="16116" y="6676"/>
                  </a:cubicBezTo>
                  <a:cubicBezTo>
                    <a:pt x="15887" y="5718"/>
                    <a:pt x="15385" y="4485"/>
                    <a:pt x="14404" y="3755"/>
                  </a:cubicBezTo>
                  <a:lnTo>
                    <a:pt x="14404" y="3755"/>
                  </a:lnTo>
                  <a:cubicBezTo>
                    <a:pt x="14655" y="4736"/>
                    <a:pt x="15134" y="6448"/>
                    <a:pt x="14655" y="6676"/>
                  </a:cubicBezTo>
                  <a:cubicBezTo>
                    <a:pt x="14655" y="6927"/>
                    <a:pt x="14906" y="7178"/>
                    <a:pt x="14175" y="7658"/>
                  </a:cubicBezTo>
                  <a:cubicBezTo>
                    <a:pt x="13924" y="6676"/>
                    <a:pt x="13924" y="5467"/>
                    <a:pt x="13445" y="4485"/>
                  </a:cubicBezTo>
                  <a:cubicBezTo>
                    <a:pt x="13445" y="4736"/>
                    <a:pt x="13445" y="5216"/>
                    <a:pt x="13194" y="5467"/>
                  </a:cubicBezTo>
                  <a:cubicBezTo>
                    <a:pt x="13194" y="5467"/>
                    <a:pt x="13194" y="4964"/>
                    <a:pt x="12692" y="4964"/>
                  </a:cubicBezTo>
                  <a:lnTo>
                    <a:pt x="12692" y="6197"/>
                  </a:lnTo>
                  <a:cubicBezTo>
                    <a:pt x="12692" y="6151"/>
                    <a:pt x="12700" y="6130"/>
                    <a:pt x="12711" y="6130"/>
                  </a:cubicBezTo>
                  <a:cubicBezTo>
                    <a:pt x="12759" y="6130"/>
                    <a:pt x="12855" y="6536"/>
                    <a:pt x="12463" y="6927"/>
                  </a:cubicBezTo>
                  <a:cubicBezTo>
                    <a:pt x="11961" y="6197"/>
                    <a:pt x="11482" y="6197"/>
                    <a:pt x="10752" y="5718"/>
                  </a:cubicBezTo>
                  <a:cubicBezTo>
                    <a:pt x="10501" y="6197"/>
                    <a:pt x="10501" y="6448"/>
                    <a:pt x="10501" y="6676"/>
                  </a:cubicBezTo>
                  <a:cubicBezTo>
                    <a:pt x="10501" y="6448"/>
                    <a:pt x="10501" y="6448"/>
                    <a:pt x="10249" y="6448"/>
                  </a:cubicBezTo>
                  <a:cubicBezTo>
                    <a:pt x="10021" y="7178"/>
                    <a:pt x="9519" y="7430"/>
                    <a:pt x="9040" y="7909"/>
                  </a:cubicBezTo>
                  <a:cubicBezTo>
                    <a:pt x="8789" y="7909"/>
                    <a:pt x="8538" y="7658"/>
                    <a:pt x="8309" y="7430"/>
                  </a:cubicBezTo>
                  <a:cubicBezTo>
                    <a:pt x="7077" y="8890"/>
                    <a:pt x="7807" y="10100"/>
                    <a:pt x="6597" y="11333"/>
                  </a:cubicBezTo>
                  <a:cubicBezTo>
                    <a:pt x="6346" y="10831"/>
                    <a:pt x="5616" y="10351"/>
                    <a:pt x="5365" y="9872"/>
                  </a:cubicBezTo>
                  <a:lnTo>
                    <a:pt x="5365" y="9872"/>
                  </a:lnTo>
                  <a:cubicBezTo>
                    <a:pt x="5616" y="10351"/>
                    <a:pt x="5365" y="10831"/>
                    <a:pt x="5616" y="11333"/>
                  </a:cubicBezTo>
                  <a:cubicBezTo>
                    <a:pt x="4406" y="12314"/>
                    <a:pt x="3174" y="13273"/>
                    <a:pt x="2923" y="14756"/>
                  </a:cubicBezTo>
                  <a:cubicBezTo>
                    <a:pt x="3904" y="15487"/>
                    <a:pt x="4155" y="16217"/>
                    <a:pt x="3904" y="17427"/>
                  </a:cubicBezTo>
                  <a:cubicBezTo>
                    <a:pt x="3653" y="17199"/>
                    <a:pt x="2694" y="16948"/>
                    <a:pt x="2443" y="16697"/>
                  </a:cubicBezTo>
                  <a:cubicBezTo>
                    <a:pt x="2443" y="18660"/>
                    <a:pt x="252" y="18660"/>
                    <a:pt x="1" y="20600"/>
                  </a:cubicBezTo>
                  <a:cubicBezTo>
                    <a:pt x="161" y="20683"/>
                    <a:pt x="242" y="20711"/>
                    <a:pt x="297" y="20711"/>
                  </a:cubicBezTo>
                  <a:cubicBezTo>
                    <a:pt x="407" y="20711"/>
                    <a:pt x="412" y="20600"/>
                    <a:pt x="731" y="20600"/>
                  </a:cubicBezTo>
                  <a:cubicBezTo>
                    <a:pt x="1211" y="20851"/>
                    <a:pt x="1462" y="21102"/>
                    <a:pt x="2443" y="21102"/>
                  </a:cubicBezTo>
                  <a:cubicBezTo>
                    <a:pt x="2443" y="21353"/>
                    <a:pt x="2443" y="21832"/>
                    <a:pt x="2192" y="22083"/>
                  </a:cubicBezTo>
                  <a:cubicBezTo>
                    <a:pt x="2443" y="22083"/>
                    <a:pt x="2443" y="21832"/>
                    <a:pt x="2694" y="21832"/>
                  </a:cubicBezTo>
                  <a:cubicBezTo>
                    <a:pt x="2923" y="21832"/>
                    <a:pt x="2694" y="22312"/>
                    <a:pt x="2923" y="22563"/>
                  </a:cubicBezTo>
                  <a:cubicBezTo>
                    <a:pt x="3174" y="22563"/>
                    <a:pt x="3425" y="22312"/>
                    <a:pt x="3653" y="22312"/>
                  </a:cubicBezTo>
                  <a:cubicBezTo>
                    <a:pt x="3294" y="22858"/>
                    <a:pt x="2795" y="23137"/>
                    <a:pt x="2566" y="23137"/>
                  </a:cubicBezTo>
                  <a:cubicBezTo>
                    <a:pt x="2489" y="23137"/>
                    <a:pt x="2443" y="23105"/>
                    <a:pt x="2443" y="23042"/>
                  </a:cubicBezTo>
                  <a:lnTo>
                    <a:pt x="1713" y="23042"/>
                  </a:lnTo>
                  <a:cubicBezTo>
                    <a:pt x="1713" y="23293"/>
                    <a:pt x="982" y="24024"/>
                    <a:pt x="480" y="24275"/>
                  </a:cubicBezTo>
                  <a:cubicBezTo>
                    <a:pt x="731" y="24275"/>
                    <a:pt x="1211" y="24275"/>
                    <a:pt x="1713" y="24024"/>
                  </a:cubicBezTo>
                  <a:cubicBezTo>
                    <a:pt x="1713" y="24275"/>
                    <a:pt x="1964" y="24526"/>
                    <a:pt x="2192" y="24754"/>
                  </a:cubicBezTo>
                  <a:cubicBezTo>
                    <a:pt x="2192" y="25735"/>
                    <a:pt x="1964" y="25256"/>
                    <a:pt x="2694" y="25986"/>
                  </a:cubicBezTo>
                  <a:lnTo>
                    <a:pt x="2923" y="25986"/>
                  </a:lnTo>
                  <a:cubicBezTo>
                    <a:pt x="2923" y="25735"/>
                    <a:pt x="2923" y="25484"/>
                    <a:pt x="3174" y="25484"/>
                  </a:cubicBezTo>
                  <a:cubicBezTo>
                    <a:pt x="3438" y="25620"/>
                    <a:pt x="3703" y="25682"/>
                    <a:pt x="3953" y="25682"/>
                  </a:cubicBezTo>
                  <a:cubicBezTo>
                    <a:pt x="4630" y="25682"/>
                    <a:pt x="5198" y="25226"/>
                    <a:pt x="5365" y="24526"/>
                  </a:cubicBezTo>
                  <a:cubicBezTo>
                    <a:pt x="5616" y="24754"/>
                    <a:pt x="6095" y="25256"/>
                    <a:pt x="6095" y="25735"/>
                  </a:cubicBezTo>
                  <a:cubicBezTo>
                    <a:pt x="6346" y="25484"/>
                    <a:pt x="6848" y="25256"/>
                    <a:pt x="7077" y="25005"/>
                  </a:cubicBezTo>
                  <a:cubicBezTo>
                    <a:pt x="7328" y="25484"/>
                    <a:pt x="7807" y="25986"/>
                    <a:pt x="7807" y="26717"/>
                  </a:cubicBezTo>
                  <a:cubicBezTo>
                    <a:pt x="8058" y="26717"/>
                    <a:pt x="8309" y="26466"/>
                    <a:pt x="8789" y="26466"/>
                  </a:cubicBezTo>
                  <a:cubicBezTo>
                    <a:pt x="8789" y="27196"/>
                    <a:pt x="8789" y="27949"/>
                    <a:pt x="8309" y="28680"/>
                  </a:cubicBezTo>
                  <a:lnTo>
                    <a:pt x="9291" y="28680"/>
                  </a:lnTo>
                  <a:cubicBezTo>
                    <a:pt x="10752" y="30141"/>
                    <a:pt x="9519" y="32081"/>
                    <a:pt x="10501" y="33564"/>
                  </a:cubicBezTo>
                  <a:cubicBezTo>
                    <a:pt x="10021" y="34044"/>
                    <a:pt x="10249" y="34523"/>
                    <a:pt x="10501" y="35505"/>
                  </a:cubicBezTo>
                  <a:cubicBezTo>
                    <a:pt x="10692" y="35430"/>
                    <a:pt x="10884" y="35396"/>
                    <a:pt x="11067" y="35396"/>
                  </a:cubicBezTo>
                  <a:cubicBezTo>
                    <a:pt x="12063" y="35396"/>
                    <a:pt x="12829" y="36388"/>
                    <a:pt x="12212" y="37217"/>
                  </a:cubicBezTo>
                  <a:cubicBezTo>
                    <a:pt x="11733" y="36737"/>
                    <a:pt x="11482" y="36737"/>
                    <a:pt x="11003" y="36235"/>
                  </a:cubicBezTo>
                  <a:lnTo>
                    <a:pt x="11003" y="36235"/>
                  </a:lnTo>
                  <a:cubicBezTo>
                    <a:pt x="11003" y="36988"/>
                    <a:pt x="11003" y="37468"/>
                    <a:pt x="11231" y="37947"/>
                  </a:cubicBezTo>
                  <a:lnTo>
                    <a:pt x="11961" y="37947"/>
                  </a:lnTo>
                  <a:cubicBezTo>
                    <a:pt x="11482" y="38198"/>
                    <a:pt x="11231" y="38677"/>
                    <a:pt x="11003" y="38928"/>
                  </a:cubicBezTo>
                  <a:cubicBezTo>
                    <a:pt x="11231" y="38928"/>
                    <a:pt x="11733" y="38677"/>
                    <a:pt x="11961" y="38677"/>
                  </a:cubicBezTo>
                  <a:lnTo>
                    <a:pt x="11961" y="39910"/>
                  </a:lnTo>
                  <a:cubicBezTo>
                    <a:pt x="9040" y="41873"/>
                    <a:pt x="11733" y="46255"/>
                    <a:pt x="12463" y="48218"/>
                  </a:cubicBezTo>
                  <a:lnTo>
                    <a:pt x="12943" y="48218"/>
                  </a:lnTo>
                  <a:cubicBezTo>
                    <a:pt x="13194" y="48949"/>
                    <a:pt x="13673" y="49428"/>
                    <a:pt x="13924" y="50158"/>
                  </a:cubicBezTo>
                  <a:cubicBezTo>
                    <a:pt x="14175" y="49930"/>
                    <a:pt x="14404" y="49930"/>
                    <a:pt x="14404" y="49930"/>
                  </a:cubicBezTo>
                  <a:cubicBezTo>
                    <a:pt x="14655" y="51140"/>
                    <a:pt x="16116" y="51870"/>
                    <a:pt x="17097" y="52121"/>
                  </a:cubicBezTo>
                  <a:cubicBezTo>
                    <a:pt x="17097" y="51642"/>
                    <a:pt x="17097" y="50661"/>
                    <a:pt x="16846" y="49930"/>
                  </a:cubicBezTo>
                  <a:cubicBezTo>
                    <a:pt x="18330" y="48949"/>
                    <a:pt x="17348" y="46506"/>
                    <a:pt x="18079" y="45046"/>
                  </a:cubicBezTo>
                  <a:cubicBezTo>
                    <a:pt x="18330" y="45046"/>
                    <a:pt x="18330" y="45274"/>
                    <a:pt x="18330" y="45274"/>
                  </a:cubicBezTo>
                  <a:cubicBezTo>
                    <a:pt x="18809" y="45274"/>
                    <a:pt x="18809" y="45046"/>
                    <a:pt x="19288" y="45046"/>
                  </a:cubicBezTo>
                  <a:cubicBezTo>
                    <a:pt x="19288" y="44543"/>
                    <a:pt x="19790" y="44064"/>
                    <a:pt x="20041" y="43334"/>
                  </a:cubicBezTo>
                  <a:cubicBezTo>
                    <a:pt x="20270" y="43562"/>
                    <a:pt x="20041" y="43562"/>
                    <a:pt x="20521" y="43813"/>
                  </a:cubicBezTo>
                  <a:cubicBezTo>
                    <a:pt x="20772" y="43562"/>
                    <a:pt x="20772" y="43083"/>
                    <a:pt x="21000" y="42832"/>
                  </a:cubicBezTo>
                  <a:cubicBezTo>
                    <a:pt x="21251" y="43083"/>
                    <a:pt x="21502" y="43334"/>
                    <a:pt x="21731" y="43334"/>
                  </a:cubicBezTo>
                  <a:cubicBezTo>
                    <a:pt x="22484" y="43083"/>
                    <a:pt x="22963" y="42101"/>
                    <a:pt x="22712" y="41120"/>
                  </a:cubicBezTo>
                  <a:cubicBezTo>
                    <a:pt x="23214" y="40891"/>
                    <a:pt x="23442" y="40891"/>
                    <a:pt x="23694" y="40640"/>
                  </a:cubicBezTo>
                  <a:cubicBezTo>
                    <a:pt x="23945" y="40640"/>
                    <a:pt x="24173" y="40891"/>
                    <a:pt x="24424" y="41120"/>
                  </a:cubicBezTo>
                  <a:cubicBezTo>
                    <a:pt x="25657" y="40161"/>
                    <a:pt x="25405" y="38449"/>
                    <a:pt x="25885" y="37217"/>
                  </a:cubicBezTo>
                  <a:cubicBezTo>
                    <a:pt x="25885" y="37468"/>
                    <a:pt x="26387" y="37947"/>
                    <a:pt x="26387" y="38198"/>
                  </a:cubicBezTo>
                  <a:cubicBezTo>
                    <a:pt x="27848" y="37947"/>
                    <a:pt x="27848" y="36235"/>
                    <a:pt x="26866" y="35276"/>
                  </a:cubicBezTo>
                  <a:cubicBezTo>
                    <a:pt x="27117" y="35025"/>
                    <a:pt x="27368" y="35025"/>
                    <a:pt x="27597" y="34774"/>
                  </a:cubicBezTo>
                  <a:cubicBezTo>
                    <a:pt x="28099" y="35505"/>
                    <a:pt x="28578" y="36007"/>
                    <a:pt x="28327" y="36737"/>
                  </a:cubicBezTo>
                  <a:cubicBezTo>
                    <a:pt x="28829" y="36235"/>
                    <a:pt x="29057" y="36007"/>
                    <a:pt x="29309" y="35025"/>
                  </a:cubicBezTo>
                  <a:cubicBezTo>
                    <a:pt x="30039" y="34044"/>
                    <a:pt x="28099" y="32332"/>
                    <a:pt x="29057" y="30392"/>
                  </a:cubicBezTo>
                  <a:lnTo>
                    <a:pt x="29057" y="30392"/>
                  </a:lnTo>
                  <a:cubicBezTo>
                    <a:pt x="29309" y="30871"/>
                    <a:pt x="29811" y="31122"/>
                    <a:pt x="30039" y="31350"/>
                  </a:cubicBezTo>
                  <a:lnTo>
                    <a:pt x="30769" y="30620"/>
                  </a:lnTo>
                  <a:cubicBezTo>
                    <a:pt x="30541" y="30141"/>
                    <a:pt x="30541" y="29639"/>
                    <a:pt x="30290" y="29159"/>
                  </a:cubicBezTo>
                  <a:cubicBezTo>
                    <a:pt x="30039" y="29159"/>
                    <a:pt x="30039" y="29159"/>
                    <a:pt x="29811" y="29410"/>
                  </a:cubicBezTo>
                  <a:cubicBezTo>
                    <a:pt x="29811" y="28680"/>
                    <a:pt x="30039" y="28680"/>
                    <a:pt x="29560" y="27949"/>
                  </a:cubicBezTo>
                  <a:cubicBezTo>
                    <a:pt x="30769" y="27949"/>
                    <a:pt x="30769" y="27698"/>
                    <a:pt x="30769" y="26717"/>
                  </a:cubicBezTo>
                  <a:cubicBezTo>
                    <a:pt x="31523" y="26238"/>
                    <a:pt x="31523" y="25735"/>
                    <a:pt x="31751" y="25005"/>
                  </a:cubicBezTo>
                  <a:cubicBezTo>
                    <a:pt x="31020" y="24526"/>
                    <a:pt x="30769" y="23795"/>
                    <a:pt x="30541" y="23293"/>
                  </a:cubicBezTo>
                  <a:cubicBezTo>
                    <a:pt x="30769" y="23293"/>
                    <a:pt x="30769" y="23042"/>
                    <a:pt x="31020" y="23042"/>
                  </a:cubicBezTo>
                  <a:lnTo>
                    <a:pt x="31272" y="23293"/>
                  </a:lnTo>
                  <a:cubicBezTo>
                    <a:pt x="31523" y="23042"/>
                    <a:pt x="31751" y="22563"/>
                    <a:pt x="31751" y="22083"/>
                  </a:cubicBezTo>
                  <a:cubicBezTo>
                    <a:pt x="30769" y="21353"/>
                    <a:pt x="29560" y="20120"/>
                    <a:pt x="29560" y="18660"/>
                  </a:cubicBezTo>
                  <a:lnTo>
                    <a:pt x="30039" y="18660"/>
                  </a:lnTo>
                  <a:lnTo>
                    <a:pt x="30290" y="17929"/>
                  </a:lnTo>
                  <a:cubicBezTo>
                    <a:pt x="30541" y="17678"/>
                    <a:pt x="30541" y="17678"/>
                    <a:pt x="30541" y="17199"/>
                  </a:cubicBezTo>
                  <a:cubicBezTo>
                    <a:pt x="30754" y="16730"/>
                    <a:pt x="30987" y="16062"/>
                    <a:pt x="31222" y="15381"/>
                  </a:cubicBezTo>
                  <a:lnTo>
                    <a:pt x="31222" y="15381"/>
                  </a:lnTo>
                  <a:cubicBezTo>
                    <a:pt x="31242" y="15432"/>
                    <a:pt x="31264" y="15485"/>
                    <a:pt x="31289" y="15539"/>
                  </a:cubicBezTo>
                  <a:lnTo>
                    <a:pt x="31289" y="15539"/>
                  </a:lnTo>
                  <a:cubicBezTo>
                    <a:pt x="31272" y="15440"/>
                    <a:pt x="31272" y="15340"/>
                    <a:pt x="31272" y="15236"/>
                  </a:cubicBezTo>
                  <a:cubicBezTo>
                    <a:pt x="31255" y="15284"/>
                    <a:pt x="31238" y="15332"/>
                    <a:pt x="31222" y="15381"/>
                  </a:cubicBezTo>
                  <a:lnTo>
                    <a:pt x="31222" y="15381"/>
                  </a:lnTo>
                  <a:cubicBezTo>
                    <a:pt x="30886" y="14518"/>
                    <a:pt x="31234" y="14003"/>
                    <a:pt x="32253" y="14003"/>
                  </a:cubicBezTo>
                  <a:lnTo>
                    <a:pt x="32253" y="13524"/>
                  </a:lnTo>
                  <a:cubicBezTo>
                    <a:pt x="32481" y="13775"/>
                    <a:pt x="32983" y="14003"/>
                    <a:pt x="33212" y="14254"/>
                  </a:cubicBezTo>
                  <a:cubicBezTo>
                    <a:pt x="32983" y="13524"/>
                    <a:pt x="33463" y="13524"/>
                    <a:pt x="32983" y="12793"/>
                  </a:cubicBezTo>
                  <a:cubicBezTo>
                    <a:pt x="33463" y="12793"/>
                    <a:pt x="33714" y="12314"/>
                    <a:pt x="33965" y="12314"/>
                  </a:cubicBezTo>
                  <a:cubicBezTo>
                    <a:pt x="33309" y="11241"/>
                    <a:pt x="34349" y="10549"/>
                    <a:pt x="34945" y="10071"/>
                  </a:cubicBezTo>
                  <a:lnTo>
                    <a:pt x="34945" y="10071"/>
                  </a:lnTo>
                  <a:cubicBezTo>
                    <a:pt x="34934" y="10141"/>
                    <a:pt x="34929" y="10211"/>
                    <a:pt x="34926" y="10265"/>
                  </a:cubicBezTo>
                  <a:lnTo>
                    <a:pt x="34926" y="10265"/>
                  </a:lnTo>
                  <a:cubicBezTo>
                    <a:pt x="34930" y="10199"/>
                    <a:pt x="34938" y="10133"/>
                    <a:pt x="34949" y="10068"/>
                  </a:cubicBezTo>
                  <a:lnTo>
                    <a:pt x="34949" y="10068"/>
                  </a:lnTo>
                  <a:cubicBezTo>
                    <a:pt x="35036" y="9998"/>
                    <a:pt x="35113" y="9933"/>
                    <a:pt x="35175" y="9872"/>
                  </a:cubicBezTo>
                  <a:cubicBezTo>
                    <a:pt x="35138" y="9835"/>
                    <a:pt x="35106" y="9819"/>
                    <a:pt x="35080" y="9819"/>
                  </a:cubicBezTo>
                  <a:cubicBezTo>
                    <a:pt x="35028" y="9819"/>
                    <a:pt x="34993" y="9878"/>
                    <a:pt x="34970" y="9956"/>
                  </a:cubicBezTo>
                  <a:lnTo>
                    <a:pt x="34970" y="9956"/>
                  </a:lnTo>
                  <a:cubicBezTo>
                    <a:pt x="35043" y="9615"/>
                    <a:pt x="35175" y="9301"/>
                    <a:pt x="35175" y="9119"/>
                  </a:cubicBezTo>
                  <a:cubicBezTo>
                    <a:pt x="35102" y="9052"/>
                    <a:pt x="35050" y="9025"/>
                    <a:pt x="35008" y="9025"/>
                  </a:cubicBezTo>
                  <a:cubicBezTo>
                    <a:pt x="34928" y="9025"/>
                    <a:pt x="34882" y="9124"/>
                    <a:pt x="34791" y="9251"/>
                  </a:cubicBezTo>
                  <a:lnTo>
                    <a:pt x="34791" y="9251"/>
                  </a:lnTo>
                  <a:cubicBezTo>
                    <a:pt x="34853" y="9066"/>
                    <a:pt x="34924" y="8779"/>
                    <a:pt x="34924" y="8639"/>
                  </a:cubicBezTo>
                  <a:lnTo>
                    <a:pt x="34444" y="8639"/>
                  </a:lnTo>
                  <a:cubicBezTo>
                    <a:pt x="34193" y="8388"/>
                    <a:pt x="34193" y="7909"/>
                    <a:pt x="33965" y="7658"/>
                  </a:cubicBezTo>
                  <a:cubicBezTo>
                    <a:pt x="33798" y="7582"/>
                    <a:pt x="33686" y="7556"/>
                    <a:pt x="33602" y="7556"/>
                  </a:cubicBezTo>
                  <a:cubicBezTo>
                    <a:pt x="33435" y="7556"/>
                    <a:pt x="33379" y="7658"/>
                    <a:pt x="33212" y="7658"/>
                  </a:cubicBezTo>
                  <a:cubicBezTo>
                    <a:pt x="33212" y="7658"/>
                    <a:pt x="33212" y="7430"/>
                    <a:pt x="32983" y="7430"/>
                  </a:cubicBezTo>
                  <a:cubicBezTo>
                    <a:pt x="32732" y="7909"/>
                    <a:pt x="32253" y="8160"/>
                    <a:pt x="32002" y="8890"/>
                  </a:cubicBezTo>
                  <a:lnTo>
                    <a:pt x="32002" y="8388"/>
                  </a:lnTo>
                  <a:cubicBezTo>
                    <a:pt x="31751" y="8890"/>
                    <a:pt x="31272" y="9370"/>
                    <a:pt x="31020" y="9872"/>
                  </a:cubicBezTo>
                  <a:cubicBezTo>
                    <a:pt x="31020" y="9370"/>
                    <a:pt x="30769" y="8890"/>
                    <a:pt x="30541" y="8639"/>
                  </a:cubicBezTo>
                  <a:cubicBezTo>
                    <a:pt x="29811" y="9370"/>
                    <a:pt x="29560" y="10351"/>
                    <a:pt x="29057" y="11333"/>
                  </a:cubicBezTo>
                  <a:cubicBezTo>
                    <a:pt x="29309" y="10351"/>
                    <a:pt x="29560" y="9370"/>
                    <a:pt x="29811" y="8639"/>
                  </a:cubicBezTo>
                  <a:cubicBezTo>
                    <a:pt x="29560" y="8639"/>
                    <a:pt x="29309" y="8890"/>
                    <a:pt x="29057" y="8890"/>
                  </a:cubicBezTo>
                  <a:cubicBezTo>
                    <a:pt x="29309" y="8388"/>
                    <a:pt x="29309" y="7658"/>
                    <a:pt x="29560" y="6927"/>
                  </a:cubicBezTo>
                  <a:lnTo>
                    <a:pt x="29560" y="6927"/>
                  </a:lnTo>
                  <a:cubicBezTo>
                    <a:pt x="29309" y="7430"/>
                    <a:pt x="29309" y="7658"/>
                    <a:pt x="29057" y="7909"/>
                  </a:cubicBezTo>
                  <a:cubicBezTo>
                    <a:pt x="29057" y="7909"/>
                    <a:pt x="29057" y="7430"/>
                    <a:pt x="28829" y="7430"/>
                  </a:cubicBezTo>
                  <a:cubicBezTo>
                    <a:pt x="28578" y="8160"/>
                    <a:pt x="28099" y="8639"/>
                    <a:pt x="27368" y="9119"/>
                  </a:cubicBezTo>
                  <a:lnTo>
                    <a:pt x="26615" y="9119"/>
                  </a:lnTo>
                  <a:cubicBezTo>
                    <a:pt x="26866" y="8639"/>
                    <a:pt x="26866" y="8160"/>
                    <a:pt x="27368" y="7658"/>
                  </a:cubicBezTo>
                  <a:lnTo>
                    <a:pt x="27368" y="7658"/>
                  </a:lnTo>
                  <a:cubicBezTo>
                    <a:pt x="27117" y="7909"/>
                    <a:pt x="26387" y="8160"/>
                    <a:pt x="26136" y="8160"/>
                  </a:cubicBezTo>
                  <a:cubicBezTo>
                    <a:pt x="25885" y="7909"/>
                    <a:pt x="25885" y="7658"/>
                    <a:pt x="25885" y="7430"/>
                  </a:cubicBezTo>
                  <a:cubicBezTo>
                    <a:pt x="25641" y="7506"/>
                    <a:pt x="25398" y="7531"/>
                    <a:pt x="25164" y="7531"/>
                  </a:cubicBezTo>
                  <a:cubicBezTo>
                    <a:pt x="24695" y="7531"/>
                    <a:pt x="24264" y="7430"/>
                    <a:pt x="23945" y="7430"/>
                  </a:cubicBezTo>
                  <a:cubicBezTo>
                    <a:pt x="24095" y="6300"/>
                    <a:pt x="24891" y="5588"/>
                    <a:pt x="25770" y="5588"/>
                  </a:cubicBezTo>
                  <a:cubicBezTo>
                    <a:pt x="26223" y="5588"/>
                    <a:pt x="26698" y="5778"/>
                    <a:pt x="27117" y="6197"/>
                  </a:cubicBezTo>
                  <a:cubicBezTo>
                    <a:pt x="27368" y="5946"/>
                    <a:pt x="27597" y="5467"/>
                    <a:pt x="27848" y="5467"/>
                  </a:cubicBezTo>
                  <a:lnTo>
                    <a:pt x="28099" y="5718"/>
                  </a:lnTo>
                  <a:cubicBezTo>
                    <a:pt x="28327" y="5467"/>
                    <a:pt x="28578" y="5216"/>
                    <a:pt x="28829" y="4964"/>
                  </a:cubicBezTo>
                  <a:cubicBezTo>
                    <a:pt x="28578" y="4485"/>
                    <a:pt x="28578" y="4234"/>
                    <a:pt x="28327" y="3755"/>
                  </a:cubicBezTo>
                  <a:lnTo>
                    <a:pt x="27597" y="3755"/>
                  </a:lnTo>
                  <a:cubicBezTo>
                    <a:pt x="27597" y="3504"/>
                    <a:pt x="27848" y="3504"/>
                    <a:pt x="27848" y="3275"/>
                  </a:cubicBezTo>
                  <a:cubicBezTo>
                    <a:pt x="27848" y="2773"/>
                    <a:pt x="27368" y="2522"/>
                    <a:pt x="27117" y="2294"/>
                  </a:cubicBezTo>
                  <a:lnTo>
                    <a:pt x="27848" y="2294"/>
                  </a:lnTo>
                  <a:cubicBezTo>
                    <a:pt x="27630" y="2249"/>
                    <a:pt x="27428" y="2228"/>
                    <a:pt x="27241" y="2228"/>
                  </a:cubicBezTo>
                  <a:cubicBezTo>
                    <a:pt x="26373" y="2228"/>
                    <a:pt x="25844" y="2696"/>
                    <a:pt x="25657" y="3504"/>
                  </a:cubicBezTo>
                  <a:cubicBezTo>
                    <a:pt x="24926" y="3024"/>
                    <a:pt x="24173" y="2522"/>
                    <a:pt x="23694" y="1792"/>
                  </a:cubicBezTo>
                  <a:lnTo>
                    <a:pt x="23694" y="1792"/>
                  </a:lnTo>
                  <a:cubicBezTo>
                    <a:pt x="23828" y="1933"/>
                    <a:pt x="24002" y="1994"/>
                    <a:pt x="24199" y="1994"/>
                  </a:cubicBezTo>
                  <a:cubicBezTo>
                    <a:pt x="24703" y="1994"/>
                    <a:pt x="25359" y="1587"/>
                    <a:pt x="25885" y="1061"/>
                  </a:cubicBezTo>
                  <a:cubicBezTo>
                    <a:pt x="25370" y="901"/>
                    <a:pt x="25218" y="728"/>
                    <a:pt x="24830" y="728"/>
                  </a:cubicBezTo>
                  <a:cubicBezTo>
                    <a:pt x="24668" y="728"/>
                    <a:pt x="24463" y="759"/>
                    <a:pt x="24173" y="833"/>
                  </a:cubicBezTo>
                  <a:cubicBezTo>
                    <a:pt x="23828" y="251"/>
                    <a:pt x="23377" y="0"/>
                    <a:pt x="2291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" name="Google Shape;91;p2"/>
            <p:cNvSpPr/>
            <p:nvPr/>
          </p:nvSpPr>
          <p:spPr>
            <a:xfrm>
              <a:off x="8094240" y="3297600"/>
              <a:ext cx="198720" cy="380160"/>
            </a:xfrm>
            <a:custGeom>
              <a:avLst/>
              <a:gdLst>
                <a:gd name="textAreaLeft" fmla="*/ 0 w 198720"/>
                <a:gd name="textAreaRight" fmla="*/ 199080 w 198720"/>
                <a:gd name="textAreaTop" fmla="*/ 0 h 380160"/>
                <a:gd name="textAreaBottom" fmla="*/ 380520 h 380160"/>
              </a:gdLst>
              <a:ahLst/>
              <a:rect l="textAreaLeft" t="textAreaTop" r="textAreaRight" b="textAreaBottom"/>
              <a:pathLst>
                <a:path w="5114" h="9770">
                  <a:moveTo>
                    <a:pt x="4635" y="1"/>
                  </a:moveTo>
                  <a:lnTo>
                    <a:pt x="4155" y="252"/>
                  </a:lnTo>
                  <a:cubicBezTo>
                    <a:pt x="3904" y="480"/>
                    <a:pt x="3402" y="731"/>
                    <a:pt x="3402" y="1461"/>
                  </a:cubicBezTo>
                  <a:cubicBezTo>
                    <a:pt x="2672" y="2443"/>
                    <a:pt x="1211" y="2922"/>
                    <a:pt x="229" y="3675"/>
                  </a:cubicBezTo>
                  <a:cubicBezTo>
                    <a:pt x="731" y="4155"/>
                    <a:pt x="731" y="4406"/>
                    <a:pt x="1211" y="4634"/>
                  </a:cubicBezTo>
                  <a:cubicBezTo>
                    <a:pt x="960" y="4885"/>
                    <a:pt x="731" y="5136"/>
                    <a:pt x="480" y="5365"/>
                  </a:cubicBezTo>
                  <a:cubicBezTo>
                    <a:pt x="731" y="5867"/>
                    <a:pt x="960" y="5616"/>
                    <a:pt x="960" y="6118"/>
                  </a:cubicBezTo>
                  <a:cubicBezTo>
                    <a:pt x="229" y="6597"/>
                    <a:pt x="229" y="7076"/>
                    <a:pt x="1" y="7807"/>
                  </a:cubicBezTo>
                  <a:lnTo>
                    <a:pt x="480" y="7807"/>
                  </a:lnTo>
                  <a:cubicBezTo>
                    <a:pt x="731" y="8788"/>
                    <a:pt x="731" y="9039"/>
                    <a:pt x="1713" y="9039"/>
                  </a:cubicBezTo>
                  <a:cubicBezTo>
                    <a:pt x="1941" y="9291"/>
                    <a:pt x="1462" y="9519"/>
                    <a:pt x="1941" y="9770"/>
                  </a:cubicBezTo>
                  <a:cubicBezTo>
                    <a:pt x="2443" y="8788"/>
                    <a:pt x="2923" y="9039"/>
                    <a:pt x="2923" y="8058"/>
                  </a:cubicBezTo>
                  <a:cubicBezTo>
                    <a:pt x="3090" y="8058"/>
                    <a:pt x="3034" y="8170"/>
                    <a:pt x="3120" y="8170"/>
                  </a:cubicBezTo>
                  <a:cubicBezTo>
                    <a:pt x="3164" y="8170"/>
                    <a:pt x="3242" y="8142"/>
                    <a:pt x="3402" y="8058"/>
                  </a:cubicBezTo>
                  <a:cubicBezTo>
                    <a:pt x="2923" y="7076"/>
                    <a:pt x="3174" y="6346"/>
                    <a:pt x="3904" y="5867"/>
                  </a:cubicBezTo>
                  <a:cubicBezTo>
                    <a:pt x="3653" y="5365"/>
                    <a:pt x="3653" y="4885"/>
                    <a:pt x="3402" y="4634"/>
                  </a:cubicBezTo>
                  <a:cubicBezTo>
                    <a:pt x="4383" y="4406"/>
                    <a:pt x="4635" y="3675"/>
                    <a:pt x="3904" y="2694"/>
                  </a:cubicBezTo>
                  <a:cubicBezTo>
                    <a:pt x="4383" y="2694"/>
                    <a:pt x="4635" y="2192"/>
                    <a:pt x="5114" y="2192"/>
                  </a:cubicBezTo>
                  <a:cubicBezTo>
                    <a:pt x="5114" y="2192"/>
                    <a:pt x="4635" y="1713"/>
                    <a:pt x="4635" y="1461"/>
                  </a:cubicBezTo>
                  <a:cubicBezTo>
                    <a:pt x="4886" y="1461"/>
                    <a:pt x="4886" y="1461"/>
                    <a:pt x="5114" y="1210"/>
                  </a:cubicBezTo>
                  <a:cubicBezTo>
                    <a:pt x="4635" y="731"/>
                    <a:pt x="4635" y="480"/>
                    <a:pt x="46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2" name="Google Shape;92;p2"/>
          <p:cNvSpPr/>
          <p:nvPr/>
        </p:nvSpPr>
        <p:spPr>
          <a:xfrm rot="1307400">
            <a:off x="-129600" y="64800"/>
            <a:ext cx="1429560" cy="2190960"/>
          </a:xfrm>
          <a:custGeom>
            <a:avLst/>
            <a:gdLst>
              <a:gd name="textAreaLeft" fmla="*/ 0 w 1429560"/>
              <a:gd name="textAreaRight" fmla="*/ 1429920 w 1429560"/>
              <a:gd name="textAreaTop" fmla="*/ 0 h 2190960"/>
              <a:gd name="textAreaBottom" fmla="*/ 2191320 h 2190960"/>
            </a:gdLst>
            <a:ahLst/>
            <a:rect l="textAreaLeft" t="textAreaTop" r="textAreaRight" b="textAreaBottom"/>
            <a:pathLst>
              <a:path w="30564" h="46839">
                <a:moveTo>
                  <a:pt x="14905" y="7647"/>
                </a:moveTo>
                <a:lnTo>
                  <a:pt x="14905" y="7647"/>
                </a:lnTo>
                <a:cubicBezTo>
                  <a:pt x="15088" y="7762"/>
                  <a:pt x="15271" y="7853"/>
                  <a:pt x="15476" y="7944"/>
                </a:cubicBezTo>
                <a:cubicBezTo>
                  <a:pt x="15476" y="8035"/>
                  <a:pt x="15476" y="8127"/>
                  <a:pt x="15476" y="8241"/>
                </a:cubicBezTo>
                <a:cubicBezTo>
                  <a:pt x="15339" y="8195"/>
                  <a:pt x="15179" y="8127"/>
                  <a:pt x="15042" y="8035"/>
                </a:cubicBezTo>
                <a:cubicBezTo>
                  <a:pt x="14997" y="7899"/>
                  <a:pt x="14951" y="7784"/>
                  <a:pt x="14905" y="7647"/>
                </a:cubicBezTo>
                <a:close/>
                <a:moveTo>
                  <a:pt x="15681" y="8035"/>
                </a:moveTo>
                <a:cubicBezTo>
                  <a:pt x="15795" y="8081"/>
                  <a:pt x="15910" y="8127"/>
                  <a:pt x="16024" y="8172"/>
                </a:cubicBezTo>
                <a:cubicBezTo>
                  <a:pt x="16024" y="8218"/>
                  <a:pt x="16024" y="8287"/>
                  <a:pt x="16024" y="8378"/>
                </a:cubicBezTo>
                <a:cubicBezTo>
                  <a:pt x="15955" y="8355"/>
                  <a:pt x="15864" y="8355"/>
                  <a:pt x="15773" y="8332"/>
                </a:cubicBezTo>
                <a:cubicBezTo>
                  <a:pt x="15750" y="8218"/>
                  <a:pt x="15704" y="8127"/>
                  <a:pt x="15681" y="8035"/>
                </a:cubicBezTo>
                <a:close/>
                <a:moveTo>
                  <a:pt x="16069" y="8172"/>
                </a:moveTo>
                <a:lnTo>
                  <a:pt x="16069" y="8172"/>
                </a:lnTo>
                <a:cubicBezTo>
                  <a:pt x="16298" y="8264"/>
                  <a:pt x="16549" y="8332"/>
                  <a:pt x="16823" y="8401"/>
                </a:cubicBezTo>
                <a:cubicBezTo>
                  <a:pt x="16823" y="8401"/>
                  <a:pt x="16701" y="8421"/>
                  <a:pt x="16498" y="8421"/>
                </a:cubicBezTo>
                <a:cubicBezTo>
                  <a:pt x="16397" y="8421"/>
                  <a:pt x="16275" y="8416"/>
                  <a:pt x="16138" y="8401"/>
                </a:cubicBezTo>
                <a:cubicBezTo>
                  <a:pt x="16115" y="8332"/>
                  <a:pt x="16092" y="8241"/>
                  <a:pt x="16069" y="8172"/>
                </a:cubicBezTo>
                <a:close/>
                <a:moveTo>
                  <a:pt x="17074" y="8720"/>
                </a:moveTo>
                <a:cubicBezTo>
                  <a:pt x="17051" y="8812"/>
                  <a:pt x="17051" y="8880"/>
                  <a:pt x="17051" y="8971"/>
                </a:cubicBezTo>
                <a:cubicBezTo>
                  <a:pt x="17005" y="9085"/>
                  <a:pt x="16960" y="9222"/>
                  <a:pt x="16914" y="9337"/>
                </a:cubicBezTo>
                <a:cubicBezTo>
                  <a:pt x="16960" y="9131"/>
                  <a:pt x="17005" y="8926"/>
                  <a:pt x="17074" y="8720"/>
                </a:cubicBezTo>
                <a:close/>
                <a:moveTo>
                  <a:pt x="16206" y="8834"/>
                </a:moveTo>
                <a:cubicBezTo>
                  <a:pt x="16366" y="8834"/>
                  <a:pt x="16503" y="8857"/>
                  <a:pt x="16663" y="8880"/>
                </a:cubicBezTo>
                <a:cubicBezTo>
                  <a:pt x="16663" y="8880"/>
                  <a:pt x="16457" y="9063"/>
                  <a:pt x="16229" y="9382"/>
                </a:cubicBezTo>
                <a:cubicBezTo>
                  <a:pt x="16229" y="9200"/>
                  <a:pt x="16229" y="9017"/>
                  <a:pt x="16206" y="8834"/>
                </a:cubicBezTo>
                <a:close/>
                <a:moveTo>
                  <a:pt x="17644" y="9268"/>
                </a:moveTo>
                <a:lnTo>
                  <a:pt x="17644" y="9268"/>
                </a:lnTo>
                <a:cubicBezTo>
                  <a:pt x="17736" y="9337"/>
                  <a:pt x="17850" y="9405"/>
                  <a:pt x="17964" y="9473"/>
                </a:cubicBezTo>
                <a:lnTo>
                  <a:pt x="17713" y="9451"/>
                </a:lnTo>
                <a:cubicBezTo>
                  <a:pt x="17667" y="9337"/>
                  <a:pt x="17644" y="9268"/>
                  <a:pt x="17644" y="9268"/>
                </a:cubicBezTo>
                <a:close/>
                <a:moveTo>
                  <a:pt x="8172" y="8697"/>
                </a:moveTo>
                <a:cubicBezTo>
                  <a:pt x="8172" y="8697"/>
                  <a:pt x="8423" y="8720"/>
                  <a:pt x="8834" y="8812"/>
                </a:cubicBezTo>
                <a:lnTo>
                  <a:pt x="7784" y="10021"/>
                </a:lnTo>
                <a:cubicBezTo>
                  <a:pt x="7966" y="9633"/>
                  <a:pt x="8103" y="9222"/>
                  <a:pt x="8172" y="8697"/>
                </a:cubicBezTo>
                <a:close/>
                <a:moveTo>
                  <a:pt x="15841" y="8766"/>
                </a:moveTo>
                <a:cubicBezTo>
                  <a:pt x="15910" y="8766"/>
                  <a:pt x="15978" y="8789"/>
                  <a:pt x="16047" y="8789"/>
                </a:cubicBezTo>
                <a:cubicBezTo>
                  <a:pt x="16024" y="9108"/>
                  <a:pt x="16024" y="9473"/>
                  <a:pt x="15955" y="9839"/>
                </a:cubicBezTo>
                <a:cubicBezTo>
                  <a:pt x="15887" y="9976"/>
                  <a:pt x="15818" y="10113"/>
                  <a:pt x="15773" y="10272"/>
                </a:cubicBezTo>
                <a:cubicBezTo>
                  <a:pt x="15841" y="9839"/>
                  <a:pt x="15910" y="9291"/>
                  <a:pt x="15841" y="8766"/>
                </a:cubicBezTo>
                <a:close/>
                <a:moveTo>
                  <a:pt x="14175" y="8058"/>
                </a:moveTo>
                <a:cubicBezTo>
                  <a:pt x="14312" y="8172"/>
                  <a:pt x="14472" y="8264"/>
                  <a:pt x="14631" y="8355"/>
                </a:cubicBezTo>
                <a:cubicBezTo>
                  <a:pt x="14768" y="9177"/>
                  <a:pt x="14860" y="10090"/>
                  <a:pt x="14654" y="10592"/>
                </a:cubicBezTo>
                <a:cubicBezTo>
                  <a:pt x="14654" y="10592"/>
                  <a:pt x="14517" y="9291"/>
                  <a:pt x="14175" y="8058"/>
                </a:cubicBezTo>
                <a:close/>
                <a:moveTo>
                  <a:pt x="15156" y="8560"/>
                </a:moveTo>
                <a:cubicBezTo>
                  <a:pt x="15248" y="8606"/>
                  <a:pt x="15362" y="8652"/>
                  <a:pt x="15476" y="8675"/>
                </a:cubicBezTo>
                <a:cubicBezTo>
                  <a:pt x="15476" y="9519"/>
                  <a:pt x="15430" y="10615"/>
                  <a:pt x="15179" y="10911"/>
                </a:cubicBezTo>
                <a:cubicBezTo>
                  <a:pt x="15179" y="10911"/>
                  <a:pt x="15339" y="9747"/>
                  <a:pt x="15156" y="8560"/>
                </a:cubicBezTo>
                <a:close/>
                <a:moveTo>
                  <a:pt x="30427" y="10934"/>
                </a:moveTo>
                <a:cubicBezTo>
                  <a:pt x="30404" y="10934"/>
                  <a:pt x="30404" y="10934"/>
                  <a:pt x="30404" y="10957"/>
                </a:cubicBezTo>
                <a:cubicBezTo>
                  <a:pt x="30404" y="10934"/>
                  <a:pt x="30427" y="10934"/>
                  <a:pt x="30427" y="10934"/>
                </a:cubicBezTo>
                <a:close/>
                <a:moveTo>
                  <a:pt x="9564" y="8994"/>
                </a:moveTo>
                <a:cubicBezTo>
                  <a:pt x="9838" y="9085"/>
                  <a:pt x="10135" y="9177"/>
                  <a:pt x="10454" y="9314"/>
                </a:cubicBezTo>
                <a:lnTo>
                  <a:pt x="8446" y="11094"/>
                </a:lnTo>
                <a:cubicBezTo>
                  <a:pt x="8902" y="10478"/>
                  <a:pt x="9541" y="9747"/>
                  <a:pt x="9564" y="8994"/>
                </a:cubicBezTo>
                <a:close/>
                <a:moveTo>
                  <a:pt x="10477" y="9314"/>
                </a:moveTo>
                <a:cubicBezTo>
                  <a:pt x="10705" y="9405"/>
                  <a:pt x="10934" y="9496"/>
                  <a:pt x="11185" y="9588"/>
                </a:cubicBezTo>
                <a:lnTo>
                  <a:pt x="9039" y="11117"/>
                </a:lnTo>
                <a:cubicBezTo>
                  <a:pt x="9610" y="10638"/>
                  <a:pt x="10089" y="10044"/>
                  <a:pt x="10477" y="9314"/>
                </a:cubicBezTo>
                <a:close/>
                <a:moveTo>
                  <a:pt x="30404" y="10957"/>
                </a:moveTo>
                <a:cubicBezTo>
                  <a:pt x="30381" y="10980"/>
                  <a:pt x="30290" y="11071"/>
                  <a:pt x="30153" y="11185"/>
                </a:cubicBezTo>
                <a:cubicBezTo>
                  <a:pt x="30244" y="11117"/>
                  <a:pt x="30335" y="11048"/>
                  <a:pt x="30404" y="10957"/>
                </a:cubicBezTo>
                <a:close/>
                <a:moveTo>
                  <a:pt x="15567" y="11551"/>
                </a:moveTo>
                <a:cubicBezTo>
                  <a:pt x="15590" y="11756"/>
                  <a:pt x="15613" y="11961"/>
                  <a:pt x="15659" y="12167"/>
                </a:cubicBezTo>
                <a:cubicBezTo>
                  <a:pt x="15567" y="12121"/>
                  <a:pt x="15476" y="12098"/>
                  <a:pt x="15385" y="12053"/>
                </a:cubicBezTo>
                <a:cubicBezTo>
                  <a:pt x="15385" y="12007"/>
                  <a:pt x="15362" y="11961"/>
                  <a:pt x="15362" y="11916"/>
                </a:cubicBezTo>
                <a:cubicBezTo>
                  <a:pt x="15362" y="11893"/>
                  <a:pt x="15385" y="11870"/>
                  <a:pt x="15385" y="11824"/>
                </a:cubicBezTo>
                <a:cubicBezTo>
                  <a:pt x="15453" y="11733"/>
                  <a:pt x="15522" y="11642"/>
                  <a:pt x="15567" y="11551"/>
                </a:cubicBezTo>
                <a:close/>
                <a:moveTo>
                  <a:pt x="17713" y="12418"/>
                </a:moveTo>
                <a:lnTo>
                  <a:pt x="17713" y="12418"/>
                </a:lnTo>
                <a:cubicBezTo>
                  <a:pt x="17690" y="12486"/>
                  <a:pt x="17690" y="12555"/>
                  <a:pt x="17667" y="12601"/>
                </a:cubicBezTo>
                <a:cubicBezTo>
                  <a:pt x="17622" y="12601"/>
                  <a:pt x="17576" y="12578"/>
                  <a:pt x="17530" y="12555"/>
                </a:cubicBezTo>
                <a:cubicBezTo>
                  <a:pt x="17599" y="12509"/>
                  <a:pt x="17667" y="12464"/>
                  <a:pt x="17713" y="12418"/>
                </a:cubicBezTo>
                <a:close/>
                <a:moveTo>
                  <a:pt x="15407" y="12235"/>
                </a:moveTo>
                <a:lnTo>
                  <a:pt x="15750" y="12486"/>
                </a:lnTo>
                <a:cubicBezTo>
                  <a:pt x="15773" y="12532"/>
                  <a:pt x="15795" y="12578"/>
                  <a:pt x="15795" y="12623"/>
                </a:cubicBezTo>
                <a:cubicBezTo>
                  <a:pt x="15795" y="12623"/>
                  <a:pt x="15818" y="12601"/>
                  <a:pt x="15841" y="12555"/>
                </a:cubicBezTo>
                <a:lnTo>
                  <a:pt x="15864" y="12578"/>
                </a:lnTo>
                <a:cubicBezTo>
                  <a:pt x="15864" y="12601"/>
                  <a:pt x="15864" y="12623"/>
                  <a:pt x="15841" y="12646"/>
                </a:cubicBezTo>
                <a:cubicBezTo>
                  <a:pt x="15818" y="12669"/>
                  <a:pt x="15795" y="12692"/>
                  <a:pt x="15750" y="12715"/>
                </a:cubicBezTo>
                <a:cubicBezTo>
                  <a:pt x="15636" y="12623"/>
                  <a:pt x="15544" y="12532"/>
                  <a:pt x="15407" y="12441"/>
                </a:cubicBezTo>
                <a:cubicBezTo>
                  <a:pt x="15407" y="12372"/>
                  <a:pt x="15407" y="12304"/>
                  <a:pt x="15407" y="12235"/>
                </a:cubicBezTo>
                <a:close/>
                <a:moveTo>
                  <a:pt x="18124" y="12076"/>
                </a:moveTo>
                <a:lnTo>
                  <a:pt x="18124" y="12076"/>
                </a:lnTo>
                <a:cubicBezTo>
                  <a:pt x="18101" y="12304"/>
                  <a:pt x="18078" y="12509"/>
                  <a:pt x="18055" y="12715"/>
                </a:cubicBezTo>
                <a:cubicBezTo>
                  <a:pt x="17964" y="12692"/>
                  <a:pt x="17895" y="12669"/>
                  <a:pt x="17827" y="12646"/>
                </a:cubicBezTo>
                <a:lnTo>
                  <a:pt x="17804" y="12349"/>
                </a:lnTo>
                <a:cubicBezTo>
                  <a:pt x="18010" y="12190"/>
                  <a:pt x="18124" y="12076"/>
                  <a:pt x="18124" y="12076"/>
                </a:cubicBezTo>
                <a:close/>
                <a:moveTo>
                  <a:pt x="15430" y="12669"/>
                </a:moveTo>
                <a:lnTo>
                  <a:pt x="15544" y="12852"/>
                </a:lnTo>
                <a:cubicBezTo>
                  <a:pt x="15522" y="12874"/>
                  <a:pt x="15476" y="12897"/>
                  <a:pt x="15453" y="12920"/>
                </a:cubicBezTo>
                <a:cubicBezTo>
                  <a:pt x="15453" y="12829"/>
                  <a:pt x="15453" y="12737"/>
                  <a:pt x="15430" y="12669"/>
                </a:cubicBezTo>
                <a:close/>
                <a:moveTo>
                  <a:pt x="18877" y="11756"/>
                </a:moveTo>
                <a:lnTo>
                  <a:pt x="18877" y="11756"/>
                </a:lnTo>
                <a:cubicBezTo>
                  <a:pt x="18854" y="12190"/>
                  <a:pt x="18831" y="12601"/>
                  <a:pt x="18854" y="12966"/>
                </a:cubicBezTo>
                <a:cubicBezTo>
                  <a:pt x="18763" y="12943"/>
                  <a:pt x="18694" y="12920"/>
                  <a:pt x="18603" y="12897"/>
                </a:cubicBezTo>
                <a:cubicBezTo>
                  <a:pt x="18717" y="12213"/>
                  <a:pt x="18877" y="11756"/>
                  <a:pt x="18877" y="11756"/>
                </a:cubicBezTo>
                <a:close/>
                <a:moveTo>
                  <a:pt x="19425" y="11368"/>
                </a:moveTo>
                <a:cubicBezTo>
                  <a:pt x="19493" y="12144"/>
                  <a:pt x="19790" y="12852"/>
                  <a:pt x="20155" y="13445"/>
                </a:cubicBezTo>
                <a:cubicBezTo>
                  <a:pt x="19904" y="13354"/>
                  <a:pt x="19676" y="13262"/>
                  <a:pt x="19448" y="13171"/>
                </a:cubicBezTo>
                <a:cubicBezTo>
                  <a:pt x="19356" y="12144"/>
                  <a:pt x="19425" y="11368"/>
                  <a:pt x="19425" y="11368"/>
                </a:cubicBezTo>
                <a:close/>
                <a:moveTo>
                  <a:pt x="16891" y="13285"/>
                </a:moveTo>
                <a:lnTo>
                  <a:pt x="16937" y="13331"/>
                </a:lnTo>
                <a:cubicBezTo>
                  <a:pt x="16937" y="13536"/>
                  <a:pt x="16937" y="13742"/>
                  <a:pt x="16937" y="13947"/>
                </a:cubicBezTo>
                <a:cubicBezTo>
                  <a:pt x="16914" y="13924"/>
                  <a:pt x="16891" y="13902"/>
                  <a:pt x="16868" y="13856"/>
                </a:cubicBezTo>
                <a:cubicBezTo>
                  <a:pt x="16891" y="13696"/>
                  <a:pt x="16891" y="13491"/>
                  <a:pt x="16891" y="13285"/>
                </a:cubicBezTo>
                <a:close/>
                <a:moveTo>
                  <a:pt x="17895" y="13605"/>
                </a:moveTo>
                <a:lnTo>
                  <a:pt x="17895" y="13605"/>
                </a:lnTo>
                <a:cubicBezTo>
                  <a:pt x="17941" y="13628"/>
                  <a:pt x="17964" y="13628"/>
                  <a:pt x="18010" y="13650"/>
                </a:cubicBezTo>
                <a:cubicBezTo>
                  <a:pt x="18010" y="13765"/>
                  <a:pt x="18010" y="13902"/>
                  <a:pt x="18010" y="14016"/>
                </a:cubicBezTo>
                <a:cubicBezTo>
                  <a:pt x="17987" y="13947"/>
                  <a:pt x="17941" y="13902"/>
                  <a:pt x="17918" y="13833"/>
                </a:cubicBezTo>
                <a:lnTo>
                  <a:pt x="17895" y="13605"/>
                </a:lnTo>
                <a:close/>
                <a:moveTo>
                  <a:pt x="19539" y="13970"/>
                </a:moveTo>
                <a:cubicBezTo>
                  <a:pt x="20041" y="14039"/>
                  <a:pt x="20406" y="14061"/>
                  <a:pt x="20406" y="14061"/>
                </a:cubicBezTo>
                <a:cubicBezTo>
                  <a:pt x="20109" y="14061"/>
                  <a:pt x="19836" y="14061"/>
                  <a:pt x="19562" y="14084"/>
                </a:cubicBezTo>
                <a:cubicBezTo>
                  <a:pt x="19539" y="14039"/>
                  <a:pt x="19539" y="13993"/>
                  <a:pt x="19539" y="13970"/>
                </a:cubicBezTo>
                <a:close/>
                <a:moveTo>
                  <a:pt x="19995" y="11368"/>
                </a:moveTo>
                <a:lnTo>
                  <a:pt x="19995" y="11368"/>
                </a:lnTo>
                <a:cubicBezTo>
                  <a:pt x="20383" y="12486"/>
                  <a:pt x="21159" y="13445"/>
                  <a:pt x="21981" y="14175"/>
                </a:cubicBezTo>
                <a:cubicBezTo>
                  <a:pt x="21525" y="13993"/>
                  <a:pt x="21091" y="13810"/>
                  <a:pt x="20680" y="13650"/>
                </a:cubicBezTo>
                <a:cubicBezTo>
                  <a:pt x="20018" y="12418"/>
                  <a:pt x="19995" y="11368"/>
                  <a:pt x="19995" y="11368"/>
                </a:cubicBezTo>
                <a:close/>
                <a:moveTo>
                  <a:pt x="18512" y="13765"/>
                </a:moveTo>
                <a:cubicBezTo>
                  <a:pt x="18649" y="13810"/>
                  <a:pt x="18786" y="13833"/>
                  <a:pt x="18923" y="13856"/>
                </a:cubicBezTo>
                <a:cubicBezTo>
                  <a:pt x="18945" y="13970"/>
                  <a:pt x="18968" y="14061"/>
                  <a:pt x="18991" y="14175"/>
                </a:cubicBezTo>
                <a:cubicBezTo>
                  <a:pt x="18808" y="14198"/>
                  <a:pt x="18649" y="14221"/>
                  <a:pt x="18489" y="14267"/>
                </a:cubicBezTo>
                <a:cubicBezTo>
                  <a:pt x="18489" y="14107"/>
                  <a:pt x="18489" y="13924"/>
                  <a:pt x="18512" y="13765"/>
                </a:cubicBezTo>
                <a:close/>
                <a:moveTo>
                  <a:pt x="17918" y="14016"/>
                </a:moveTo>
                <a:lnTo>
                  <a:pt x="18010" y="14084"/>
                </a:lnTo>
                <a:cubicBezTo>
                  <a:pt x="18032" y="14198"/>
                  <a:pt x="18032" y="14290"/>
                  <a:pt x="18055" y="14381"/>
                </a:cubicBezTo>
                <a:cubicBezTo>
                  <a:pt x="18010" y="14404"/>
                  <a:pt x="17987" y="14404"/>
                  <a:pt x="17964" y="14427"/>
                </a:cubicBezTo>
                <a:lnTo>
                  <a:pt x="17918" y="14016"/>
                </a:lnTo>
                <a:close/>
                <a:moveTo>
                  <a:pt x="21251" y="14541"/>
                </a:moveTo>
                <a:lnTo>
                  <a:pt x="21251" y="14541"/>
                </a:lnTo>
                <a:cubicBezTo>
                  <a:pt x="21319" y="14563"/>
                  <a:pt x="21365" y="14563"/>
                  <a:pt x="21365" y="14563"/>
                </a:cubicBezTo>
                <a:lnTo>
                  <a:pt x="21274" y="14563"/>
                </a:lnTo>
                <a:cubicBezTo>
                  <a:pt x="21274" y="14563"/>
                  <a:pt x="21251" y="14563"/>
                  <a:pt x="21251" y="14541"/>
                </a:cubicBezTo>
                <a:close/>
                <a:moveTo>
                  <a:pt x="17051" y="13422"/>
                </a:moveTo>
                <a:lnTo>
                  <a:pt x="17553" y="13765"/>
                </a:lnTo>
                <a:cubicBezTo>
                  <a:pt x="17553" y="14016"/>
                  <a:pt x="17553" y="14290"/>
                  <a:pt x="17576" y="14541"/>
                </a:cubicBezTo>
                <a:cubicBezTo>
                  <a:pt x="17507" y="14586"/>
                  <a:pt x="17416" y="14609"/>
                  <a:pt x="17348" y="14655"/>
                </a:cubicBezTo>
                <a:cubicBezTo>
                  <a:pt x="17279" y="14518"/>
                  <a:pt x="17211" y="14404"/>
                  <a:pt x="17142" y="14267"/>
                </a:cubicBezTo>
                <a:lnTo>
                  <a:pt x="17051" y="13422"/>
                </a:lnTo>
                <a:close/>
                <a:moveTo>
                  <a:pt x="20605" y="14527"/>
                </a:moveTo>
                <a:cubicBezTo>
                  <a:pt x="20758" y="14527"/>
                  <a:pt x="20891" y="14532"/>
                  <a:pt x="21000" y="14541"/>
                </a:cubicBezTo>
                <a:cubicBezTo>
                  <a:pt x="21022" y="14563"/>
                  <a:pt x="21045" y="14563"/>
                  <a:pt x="21068" y="14586"/>
                </a:cubicBezTo>
                <a:cubicBezTo>
                  <a:pt x="20543" y="14655"/>
                  <a:pt x="20109" y="14769"/>
                  <a:pt x="19721" y="14883"/>
                </a:cubicBezTo>
                <a:cubicBezTo>
                  <a:pt x="19699" y="14792"/>
                  <a:pt x="19676" y="14678"/>
                  <a:pt x="19653" y="14586"/>
                </a:cubicBezTo>
                <a:cubicBezTo>
                  <a:pt x="20015" y="14543"/>
                  <a:pt x="20340" y="14527"/>
                  <a:pt x="20605" y="14527"/>
                </a:cubicBezTo>
                <a:close/>
                <a:moveTo>
                  <a:pt x="13764" y="14609"/>
                </a:moveTo>
                <a:cubicBezTo>
                  <a:pt x="13764" y="14609"/>
                  <a:pt x="13764" y="14678"/>
                  <a:pt x="13787" y="14769"/>
                </a:cubicBezTo>
                <a:cubicBezTo>
                  <a:pt x="13764" y="14837"/>
                  <a:pt x="13741" y="14906"/>
                  <a:pt x="13718" y="14974"/>
                </a:cubicBezTo>
                <a:cubicBezTo>
                  <a:pt x="13741" y="14860"/>
                  <a:pt x="13741" y="14746"/>
                  <a:pt x="13764" y="14609"/>
                </a:cubicBezTo>
                <a:close/>
                <a:moveTo>
                  <a:pt x="16686" y="14563"/>
                </a:moveTo>
                <a:lnTo>
                  <a:pt x="16891" y="14883"/>
                </a:lnTo>
                <a:cubicBezTo>
                  <a:pt x="16777" y="14929"/>
                  <a:pt x="16663" y="14997"/>
                  <a:pt x="16572" y="15066"/>
                </a:cubicBezTo>
                <a:cubicBezTo>
                  <a:pt x="16549" y="15020"/>
                  <a:pt x="16526" y="14952"/>
                  <a:pt x="16503" y="14906"/>
                </a:cubicBezTo>
                <a:cubicBezTo>
                  <a:pt x="16572" y="14792"/>
                  <a:pt x="16617" y="14678"/>
                  <a:pt x="16686" y="14563"/>
                </a:cubicBezTo>
                <a:close/>
                <a:moveTo>
                  <a:pt x="21639" y="15020"/>
                </a:moveTo>
                <a:lnTo>
                  <a:pt x="21639" y="15020"/>
                </a:lnTo>
                <a:cubicBezTo>
                  <a:pt x="22187" y="15043"/>
                  <a:pt x="22529" y="15157"/>
                  <a:pt x="22529" y="15157"/>
                </a:cubicBezTo>
                <a:cubicBezTo>
                  <a:pt x="22301" y="15180"/>
                  <a:pt x="22072" y="15203"/>
                  <a:pt x="21867" y="15225"/>
                </a:cubicBezTo>
                <a:cubicBezTo>
                  <a:pt x="21776" y="15157"/>
                  <a:pt x="21707" y="15088"/>
                  <a:pt x="21639" y="15020"/>
                </a:cubicBezTo>
                <a:close/>
                <a:moveTo>
                  <a:pt x="16275" y="15225"/>
                </a:moveTo>
                <a:lnTo>
                  <a:pt x="16298" y="15248"/>
                </a:lnTo>
                <a:cubicBezTo>
                  <a:pt x="16275" y="15271"/>
                  <a:pt x="16229" y="15294"/>
                  <a:pt x="16206" y="15317"/>
                </a:cubicBezTo>
                <a:cubicBezTo>
                  <a:pt x="16229" y="15294"/>
                  <a:pt x="16252" y="15271"/>
                  <a:pt x="16275" y="15225"/>
                </a:cubicBezTo>
                <a:close/>
                <a:moveTo>
                  <a:pt x="19105" y="14678"/>
                </a:moveTo>
                <a:cubicBezTo>
                  <a:pt x="19151" y="14792"/>
                  <a:pt x="19196" y="14929"/>
                  <a:pt x="19219" y="15066"/>
                </a:cubicBezTo>
                <a:cubicBezTo>
                  <a:pt x="18968" y="15157"/>
                  <a:pt x="18763" y="15271"/>
                  <a:pt x="18557" y="15385"/>
                </a:cubicBezTo>
                <a:cubicBezTo>
                  <a:pt x="18535" y="15180"/>
                  <a:pt x="18512" y="14997"/>
                  <a:pt x="18489" y="14792"/>
                </a:cubicBezTo>
                <a:cubicBezTo>
                  <a:pt x="18694" y="14746"/>
                  <a:pt x="18900" y="14700"/>
                  <a:pt x="19105" y="14678"/>
                </a:cubicBezTo>
                <a:close/>
                <a:moveTo>
                  <a:pt x="16457" y="15613"/>
                </a:moveTo>
                <a:lnTo>
                  <a:pt x="16526" y="15750"/>
                </a:lnTo>
                <a:lnTo>
                  <a:pt x="16252" y="15750"/>
                </a:lnTo>
                <a:cubicBezTo>
                  <a:pt x="16320" y="15705"/>
                  <a:pt x="16389" y="15659"/>
                  <a:pt x="16457" y="15613"/>
                </a:cubicBezTo>
                <a:close/>
                <a:moveTo>
                  <a:pt x="18124" y="14883"/>
                </a:moveTo>
                <a:cubicBezTo>
                  <a:pt x="18169" y="15134"/>
                  <a:pt x="18238" y="15362"/>
                  <a:pt x="18306" y="15568"/>
                </a:cubicBezTo>
                <a:cubicBezTo>
                  <a:pt x="18215" y="15613"/>
                  <a:pt x="18124" y="15682"/>
                  <a:pt x="18055" y="15750"/>
                </a:cubicBezTo>
                <a:lnTo>
                  <a:pt x="17987" y="14929"/>
                </a:lnTo>
                <a:cubicBezTo>
                  <a:pt x="18032" y="14929"/>
                  <a:pt x="18078" y="14906"/>
                  <a:pt x="18124" y="14883"/>
                </a:cubicBezTo>
                <a:close/>
                <a:moveTo>
                  <a:pt x="21502" y="14997"/>
                </a:moveTo>
                <a:cubicBezTo>
                  <a:pt x="21593" y="15088"/>
                  <a:pt x="21684" y="15180"/>
                  <a:pt x="21776" y="15248"/>
                </a:cubicBezTo>
                <a:cubicBezTo>
                  <a:pt x="21091" y="15362"/>
                  <a:pt x="20498" y="15568"/>
                  <a:pt x="20018" y="15796"/>
                </a:cubicBezTo>
                <a:cubicBezTo>
                  <a:pt x="19950" y="15613"/>
                  <a:pt x="19881" y="15431"/>
                  <a:pt x="19813" y="15248"/>
                </a:cubicBezTo>
                <a:cubicBezTo>
                  <a:pt x="20452" y="15043"/>
                  <a:pt x="21045" y="14997"/>
                  <a:pt x="21502" y="14997"/>
                </a:cubicBezTo>
                <a:close/>
                <a:moveTo>
                  <a:pt x="17142" y="15248"/>
                </a:moveTo>
                <a:lnTo>
                  <a:pt x="17553" y="15910"/>
                </a:lnTo>
                <a:cubicBezTo>
                  <a:pt x="17302" y="15842"/>
                  <a:pt x="17051" y="15796"/>
                  <a:pt x="16777" y="15773"/>
                </a:cubicBezTo>
                <a:cubicBezTo>
                  <a:pt x="16754" y="15682"/>
                  <a:pt x="16731" y="15568"/>
                  <a:pt x="16709" y="15477"/>
                </a:cubicBezTo>
                <a:cubicBezTo>
                  <a:pt x="16845" y="15408"/>
                  <a:pt x="16982" y="15317"/>
                  <a:pt x="17142" y="15248"/>
                </a:cubicBezTo>
                <a:close/>
                <a:moveTo>
                  <a:pt x="17644" y="15043"/>
                </a:moveTo>
                <a:cubicBezTo>
                  <a:pt x="17690" y="15362"/>
                  <a:pt x="17758" y="15682"/>
                  <a:pt x="17850" y="15933"/>
                </a:cubicBezTo>
                <a:cubicBezTo>
                  <a:pt x="17827" y="15956"/>
                  <a:pt x="17827" y="15956"/>
                  <a:pt x="17827" y="15956"/>
                </a:cubicBezTo>
                <a:lnTo>
                  <a:pt x="17758" y="15956"/>
                </a:lnTo>
                <a:cubicBezTo>
                  <a:pt x="17690" y="15636"/>
                  <a:pt x="17622" y="15362"/>
                  <a:pt x="17530" y="15088"/>
                </a:cubicBezTo>
                <a:cubicBezTo>
                  <a:pt x="17576" y="15088"/>
                  <a:pt x="17599" y="15066"/>
                  <a:pt x="17644" y="15043"/>
                </a:cubicBezTo>
                <a:close/>
                <a:moveTo>
                  <a:pt x="18443" y="15956"/>
                </a:moveTo>
                <a:cubicBezTo>
                  <a:pt x="18489" y="16047"/>
                  <a:pt x="18535" y="16161"/>
                  <a:pt x="18580" y="16253"/>
                </a:cubicBezTo>
                <a:cubicBezTo>
                  <a:pt x="18466" y="16184"/>
                  <a:pt x="18352" y="16138"/>
                  <a:pt x="18238" y="16093"/>
                </a:cubicBezTo>
                <a:cubicBezTo>
                  <a:pt x="18306" y="16047"/>
                  <a:pt x="18375" y="16001"/>
                  <a:pt x="18443" y="15956"/>
                </a:cubicBezTo>
                <a:close/>
                <a:moveTo>
                  <a:pt x="16543" y="16246"/>
                </a:moveTo>
                <a:cubicBezTo>
                  <a:pt x="16609" y="16246"/>
                  <a:pt x="16680" y="16248"/>
                  <a:pt x="16754" y="16253"/>
                </a:cubicBezTo>
                <a:lnTo>
                  <a:pt x="16845" y="16458"/>
                </a:lnTo>
                <a:cubicBezTo>
                  <a:pt x="16572" y="16390"/>
                  <a:pt x="16275" y="16344"/>
                  <a:pt x="15978" y="16298"/>
                </a:cubicBezTo>
                <a:cubicBezTo>
                  <a:pt x="16052" y="16280"/>
                  <a:pt x="16260" y="16246"/>
                  <a:pt x="16543" y="16246"/>
                </a:cubicBezTo>
                <a:close/>
                <a:moveTo>
                  <a:pt x="19379" y="15431"/>
                </a:moveTo>
                <a:cubicBezTo>
                  <a:pt x="19470" y="15636"/>
                  <a:pt x="19562" y="15819"/>
                  <a:pt x="19676" y="16001"/>
                </a:cubicBezTo>
                <a:cubicBezTo>
                  <a:pt x="19425" y="16161"/>
                  <a:pt x="19219" y="16298"/>
                  <a:pt x="19037" y="16481"/>
                </a:cubicBezTo>
                <a:cubicBezTo>
                  <a:pt x="18945" y="16435"/>
                  <a:pt x="18877" y="16390"/>
                  <a:pt x="18808" y="16344"/>
                </a:cubicBezTo>
                <a:cubicBezTo>
                  <a:pt x="18740" y="16161"/>
                  <a:pt x="18694" y="16001"/>
                  <a:pt x="18649" y="15819"/>
                </a:cubicBezTo>
                <a:cubicBezTo>
                  <a:pt x="18900" y="15659"/>
                  <a:pt x="19128" y="15522"/>
                  <a:pt x="19379" y="15431"/>
                </a:cubicBezTo>
                <a:close/>
                <a:moveTo>
                  <a:pt x="16868" y="16275"/>
                </a:moveTo>
                <a:cubicBezTo>
                  <a:pt x="17051" y="16275"/>
                  <a:pt x="17256" y="16321"/>
                  <a:pt x="17485" y="16367"/>
                </a:cubicBezTo>
                <a:cubicBezTo>
                  <a:pt x="17416" y="16435"/>
                  <a:pt x="17370" y="16504"/>
                  <a:pt x="17348" y="16572"/>
                </a:cubicBezTo>
                <a:cubicBezTo>
                  <a:pt x="17188" y="16526"/>
                  <a:pt x="17051" y="16504"/>
                  <a:pt x="16891" y="16458"/>
                </a:cubicBezTo>
                <a:cubicBezTo>
                  <a:pt x="16891" y="16390"/>
                  <a:pt x="16868" y="16344"/>
                  <a:pt x="16868" y="16275"/>
                </a:cubicBezTo>
                <a:close/>
                <a:moveTo>
                  <a:pt x="24880" y="16686"/>
                </a:moveTo>
                <a:lnTo>
                  <a:pt x="24880" y="16686"/>
                </a:lnTo>
                <a:cubicBezTo>
                  <a:pt x="24857" y="16732"/>
                  <a:pt x="24811" y="16800"/>
                  <a:pt x="24789" y="16846"/>
                </a:cubicBezTo>
                <a:lnTo>
                  <a:pt x="24834" y="16732"/>
                </a:lnTo>
                <a:cubicBezTo>
                  <a:pt x="24857" y="16709"/>
                  <a:pt x="24880" y="16686"/>
                  <a:pt x="24880" y="16686"/>
                </a:cubicBezTo>
                <a:close/>
                <a:moveTo>
                  <a:pt x="22923" y="15621"/>
                </a:moveTo>
                <a:cubicBezTo>
                  <a:pt x="23178" y="15621"/>
                  <a:pt x="23328" y="15636"/>
                  <a:pt x="23328" y="15636"/>
                </a:cubicBezTo>
                <a:cubicBezTo>
                  <a:pt x="22209" y="15910"/>
                  <a:pt x="21319" y="16367"/>
                  <a:pt x="20612" y="16914"/>
                </a:cubicBezTo>
                <a:cubicBezTo>
                  <a:pt x="20452" y="16686"/>
                  <a:pt x="20315" y="16435"/>
                  <a:pt x="20178" y="16184"/>
                </a:cubicBezTo>
                <a:cubicBezTo>
                  <a:pt x="21279" y="15697"/>
                  <a:pt x="22358" y="15621"/>
                  <a:pt x="22923" y="15621"/>
                </a:cubicBezTo>
                <a:close/>
                <a:moveTo>
                  <a:pt x="15750" y="16937"/>
                </a:moveTo>
                <a:lnTo>
                  <a:pt x="15750" y="16983"/>
                </a:lnTo>
                <a:lnTo>
                  <a:pt x="15613" y="16983"/>
                </a:lnTo>
                <a:cubicBezTo>
                  <a:pt x="15613" y="16983"/>
                  <a:pt x="15659" y="16960"/>
                  <a:pt x="15750" y="16937"/>
                </a:cubicBezTo>
                <a:close/>
                <a:moveTo>
                  <a:pt x="17827" y="16458"/>
                </a:moveTo>
                <a:cubicBezTo>
                  <a:pt x="18101" y="16549"/>
                  <a:pt x="18375" y="16663"/>
                  <a:pt x="18671" y="16823"/>
                </a:cubicBezTo>
                <a:cubicBezTo>
                  <a:pt x="18603" y="16892"/>
                  <a:pt x="18535" y="16983"/>
                  <a:pt x="18466" y="17051"/>
                </a:cubicBezTo>
                <a:cubicBezTo>
                  <a:pt x="18215" y="16914"/>
                  <a:pt x="17918" y="16778"/>
                  <a:pt x="17622" y="16663"/>
                </a:cubicBezTo>
                <a:cubicBezTo>
                  <a:pt x="17690" y="16595"/>
                  <a:pt x="17758" y="16526"/>
                  <a:pt x="17827" y="16458"/>
                </a:cubicBezTo>
                <a:close/>
                <a:moveTo>
                  <a:pt x="16869" y="16731"/>
                </a:moveTo>
                <a:cubicBezTo>
                  <a:pt x="16993" y="16731"/>
                  <a:pt x="17123" y="16738"/>
                  <a:pt x="17256" y="16755"/>
                </a:cubicBezTo>
                <a:cubicBezTo>
                  <a:pt x="17165" y="16914"/>
                  <a:pt x="17119" y="17051"/>
                  <a:pt x="17097" y="17143"/>
                </a:cubicBezTo>
                <a:cubicBezTo>
                  <a:pt x="16754" y="17051"/>
                  <a:pt x="16366" y="17006"/>
                  <a:pt x="15932" y="16983"/>
                </a:cubicBezTo>
                <a:cubicBezTo>
                  <a:pt x="15932" y="16937"/>
                  <a:pt x="15932" y="16914"/>
                  <a:pt x="15932" y="16869"/>
                </a:cubicBezTo>
                <a:cubicBezTo>
                  <a:pt x="16157" y="16800"/>
                  <a:pt x="16485" y="16731"/>
                  <a:pt x="16869" y="16731"/>
                </a:cubicBezTo>
                <a:close/>
                <a:moveTo>
                  <a:pt x="25907" y="17211"/>
                </a:moveTo>
                <a:lnTo>
                  <a:pt x="25907" y="17211"/>
                </a:lnTo>
                <a:cubicBezTo>
                  <a:pt x="25884" y="17257"/>
                  <a:pt x="25884" y="17303"/>
                  <a:pt x="25861" y="17325"/>
                </a:cubicBezTo>
                <a:lnTo>
                  <a:pt x="25861" y="17257"/>
                </a:lnTo>
                <a:cubicBezTo>
                  <a:pt x="25884" y="17211"/>
                  <a:pt x="25907" y="17211"/>
                  <a:pt x="25907" y="17211"/>
                </a:cubicBezTo>
                <a:close/>
                <a:moveTo>
                  <a:pt x="19881" y="16344"/>
                </a:moveTo>
                <a:cubicBezTo>
                  <a:pt x="20064" y="16618"/>
                  <a:pt x="20269" y="16846"/>
                  <a:pt x="20452" y="17029"/>
                </a:cubicBezTo>
                <a:cubicBezTo>
                  <a:pt x="20315" y="17143"/>
                  <a:pt x="20201" y="17257"/>
                  <a:pt x="20087" y="17348"/>
                </a:cubicBezTo>
                <a:cubicBezTo>
                  <a:pt x="19881" y="17120"/>
                  <a:pt x="19630" y="16869"/>
                  <a:pt x="19333" y="16663"/>
                </a:cubicBezTo>
                <a:cubicBezTo>
                  <a:pt x="19516" y="16549"/>
                  <a:pt x="19699" y="16435"/>
                  <a:pt x="19881" y="16344"/>
                </a:cubicBezTo>
                <a:close/>
                <a:moveTo>
                  <a:pt x="17507" y="16800"/>
                </a:moveTo>
                <a:cubicBezTo>
                  <a:pt x="17781" y="16846"/>
                  <a:pt x="18078" y="16960"/>
                  <a:pt x="18375" y="17166"/>
                </a:cubicBezTo>
                <a:cubicBezTo>
                  <a:pt x="18261" y="17303"/>
                  <a:pt x="18169" y="17439"/>
                  <a:pt x="18101" y="17576"/>
                </a:cubicBezTo>
                <a:cubicBezTo>
                  <a:pt x="17827" y="17417"/>
                  <a:pt x="17530" y="17280"/>
                  <a:pt x="17165" y="17166"/>
                </a:cubicBezTo>
                <a:cubicBezTo>
                  <a:pt x="17279" y="17029"/>
                  <a:pt x="17393" y="16914"/>
                  <a:pt x="17507" y="16800"/>
                </a:cubicBezTo>
                <a:close/>
                <a:moveTo>
                  <a:pt x="24013" y="16070"/>
                </a:moveTo>
                <a:cubicBezTo>
                  <a:pt x="23944" y="16116"/>
                  <a:pt x="23853" y="16161"/>
                  <a:pt x="23784" y="16207"/>
                </a:cubicBezTo>
                <a:cubicBezTo>
                  <a:pt x="22940" y="16458"/>
                  <a:pt x="21799" y="17234"/>
                  <a:pt x="21319" y="17691"/>
                </a:cubicBezTo>
                <a:cubicBezTo>
                  <a:pt x="21205" y="17599"/>
                  <a:pt x="21091" y="17508"/>
                  <a:pt x="21000" y="17394"/>
                </a:cubicBezTo>
                <a:cubicBezTo>
                  <a:pt x="22529" y="16390"/>
                  <a:pt x="24012" y="16070"/>
                  <a:pt x="24013" y="16070"/>
                </a:cubicBezTo>
                <a:close/>
                <a:moveTo>
                  <a:pt x="18923" y="16983"/>
                </a:moveTo>
                <a:cubicBezTo>
                  <a:pt x="19196" y="17166"/>
                  <a:pt x="19493" y="17394"/>
                  <a:pt x="19767" y="17691"/>
                </a:cubicBezTo>
                <a:cubicBezTo>
                  <a:pt x="19699" y="17759"/>
                  <a:pt x="19630" y="17828"/>
                  <a:pt x="19562" y="17919"/>
                </a:cubicBezTo>
                <a:cubicBezTo>
                  <a:pt x="19311" y="17645"/>
                  <a:pt x="19037" y="17394"/>
                  <a:pt x="18694" y="17188"/>
                </a:cubicBezTo>
                <a:cubicBezTo>
                  <a:pt x="18763" y="17120"/>
                  <a:pt x="18831" y="17051"/>
                  <a:pt x="18923" y="16983"/>
                </a:cubicBezTo>
                <a:close/>
                <a:moveTo>
                  <a:pt x="20931" y="17462"/>
                </a:moveTo>
                <a:cubicBezTo>
                  <a:pt x="21091" y="17576"/>
                  <a:pt x="21228" y="17645"/>
                  <a:pt x="21296" y="17691"/>
                </a:cubicBezTo>
                <a:cubicBezTo>
                  <a:pt x="21091" y="17873"/>
                  <a:pt x="20886" y="18056"/>
                  <a:pt x="20703" y="18284"/>
                </a:cubicBezTo>
                <a:cubicBezTo>
                  <a:pt x="20612" y="18124"/>
                  <a:pt x="20543" y="17964"/>
                  <a:pt x="20429" y="17805"/>
                </a:cubicBezTo>
                <a:cubicBezTo>
                  <a:pt x="20589" y="17691"/>
                  <a:pt x="20771" y="17576"/>
                  <a:pt x="20931" y="17462"/>
                </a:cubicBezTo>
                <a:close/>
                <a:moveTo>
                  <a:pt x="16167" y="17470"/>
                </a:moveTo>
                <a:cubicBezTo>
                  <a:pt x="16618" y="17470"/>
                  <a:pt x="17227" y="17575"/>
                  <a:pt x="17850" y="18033"/>
                </a:cubicBezTo>
                <a:cubicBezTo>
                  <a:pt x="17781" y="18216"/>
                  <a:pt x="17713" y="18352"/>
                  <a:pt x="17690" y="18421"/>
                </a:cubicBezTo>
                <a:cubicBezTo>
                  <a:pt x="17142" y="18056"/>
                  <a:pt x="16389" y="17782"/>
                  <a:pt x="15385" y="17622"/>
                </a:cubicBezTo>
                <a:cubicBezTo>
                  <a:pt x="15385" y="17622"/>
                  <a:pt x="15544" y="17554"/>
                  <a:pt x="15818" y="17508"/>
                </a:cubicBezTo>
                <a:lnTo>
                  <a:pt x="15841" y="17668"/>
                </a:lnTo>
                <a:cubicBezTo>
                  <a:pt x="15841" y="17622"/>
                  <a:pt x="15864" y="17554"/>
                  <a:pt x="15864" y="17485"/>
                </a:cubicBezTo>
                <a:cubicBezTo>
                  <a:pt x="15954" y="17476"/>
                  <a:pt x="16056" y="17470"/>
                  <a:pt x="16167" y="17470"/>
                </a:cubicBezTo>
                <a:close/>
                <a:moveTo>
                  <a:pt x="18580" y="17303"/>
                </a:moveTo>
                <a:cubicBezTo>
                  <a:pt x="18854" y="17508"/>
                  <a:pt x="19128" y="17782"/>
                  <a:pt x="19379" y="18147"/>
                </a:cubicBezTo>
                <a:cubicBezTo>
                  <a:pt x="19265" y="18284"/>
                  <a:pt x="19151" y="18444"/>
                  <a:pt x="19060" y="18581"/>
                </a:cubicBezTo>
                <a:cubicBezTo>
                  <a:pt x="18854" y="18261"/>
                  <a:pt x="18580" y="17942"/>
                  <a:pt x="18215" y="17668"/>
                </a:cubicBezTo>
                <a:cubicBezTo>
                  <a:pt x="18329" y="17531"/>
                  <a:pt x="18443" y="17417"/>
                  <a:pt x="18580" y="17303"/>
                </a:cubicBezTo>
                <a:close/>
                <a:moveTo>
                  <a:pt x="20109" y="18079"/>
                </a:moveTo>
                <a:cubicBezTo>
                  <a:pt x="20224" y="18216"/>
                  <a:pt x="20361" y="18375"/>
                  <a:pt x="20475" y="18558"/>
                </a:cubicBezTo>
                <a:cubicBezTo>
                  <a:pt x="20383" y="18649"/>
                  <a:pt x="20292" y="18763"/>
                  <a:pt x="20224" y="18855"/>
                </a:cubicBezTo>
                <a:cubicBezTo>
                  <a:pt x="20109" y="18672"/>
                  <a:pt x="19995" y="18467"/>
                  <a:pt x="19881" y="18284"/>
                </a:cubicBezTo>
                <a:cubicBezTo>
                  <a:pt x="19950" y="18216"/>
                  <a:pt x="20041" y="18147"/>
                  <a:pt x="20109" y="18079"/>
                </a:cubicBezTo>
                <a:close/>
                <a:moveTo>
                  <a:pt x="17918" y="18101"/>
                </a:moveTo>
                <a:cubicBezTo>
                  <a:pt x="18215" y="18330"/>
                  <a:pt x="18489" y="18649"/>
                  <a:pt x="18763" y="19060"/>
                </a:cubicBezTo>
                <a:cubicBezTo>
                  <a:pt x="18717" y="19151"/>
                  <a:pt x="18671" y="19243"/>
                  <a:pt x="18626" y="19311"/>
                </a:cubicBezTo>
                <a:cubicBezTo>
                  <a:pt x="18420" y="19014"/>
                  <a:pt x="18124" y="18695"/>
                  <a:pt x="17713" y="18444"/>
                </a:cubicBezTo>
                <a:cubicBezTo>
                  <a:pt x="17781" y="18330"/>
                  <a:pt x="17850" y="18216"/>
                  <a:pt x="17918" y="18101"/>
                </a:cubicBezTo>
                <a:close/>
                <a:moveTo>
                  <a:pt x="15065" y="18535"/>
                </a:moveTo>
                <a:lnTo>
                  <a:pt x="16069" y="19197"/>
                </a:lnTo>
                <a:cubicBezTo>
                  <a:pt x="15704" y="19060"/>
                  <a:pt x="15316" y="18946"/>
                  <a:pt x="14951" y="18946"/>
                </a:cubicBezTo>
                <a:lnTo>
                  <a:pt x="15681" y="19654"/>
                </a:lnTo>
                <a:cubicBezTo>
                  <a:pt x="15407" y="19585"/>
                  <a:pt x="15111" y="19539"/>
                  <a:pt x="14791" y="19517"/>
                </a:cubicBezTo>
                <a:lnTo>
                  <a:pt x="14951" y="18946"/>
                </a:lnTo>
                <a:lnTo>
                  <a:pt x="15065" y="18535"/>
                </a:lnTo>
                <a:close/>
                <a:moveTo>
                  <a:pt x="19607" y="18535"/>
                </a:moveTo>
                <a:cubicBezTo>
                  <a:pt x="19744" y="18763"/>
                  <a:pt x="19858" y="18992"/>
                  <a:pt x="19950" y="19265"/>
                </a:cubicBezTo>
                <a:cubicBezTo>
                  <a:pt x="19813" y="19494"/>
                  <a:pt x="19676" y="19745"/>
                  <a:pt x="19584" y="19996"/>
                </a:cubicBezTo>
                <a:cubicBezTo>
                  <a:pt x="19539" y="19676"/>
                  <a:pt x="19425" y="19311"/>
                  <a:pt x="19265" y="18946"/>
                </a:cubicBezTo>
                <a:cubicBezTo>
                  <a:pt x="19379" y="18809"/>
                  <a:pt x="19493" y="18672"/>
                  <a:pt x="19607" y="18535"/>
                </a:cubicBezTo>
                <a:close/>
                <a:moveTo>
                  <a:pt x="15429" y="18155"/>
                </a:moveTo>
                <a:cubicBezTo>
                  <a:pt x="15982" y="18155"/>
                  <a:pt x="17335" y="18335"/>
                  <a:pt x="18329" y="19950"/>
                </a:cubicBezTo>
                <a:cubicBezTo>
                  <a:pt x="18283" y="20087"/>
                  <a:pt x="18238" y="20201"/>
                  <a:pt x="18192" y="20315"/>
                </a:cubicBezTo>
                <a:cubicBezTo>
                  <a:pt x="17462" y="19288"/>
                  <a:pt x="16343" y="18626"/>
                  <a:pt x="15065" y="18512"/>
                </a:cubicBezTo>
                <a:lnTo>
                  <a:pt x="15179" y="18170"/>
                </a:lnTo>
                <a:cubicBezTo>
                  <a:pt x="15179" y="18170"/>
                  <a:pt x="15272" y="18155"/>
                  <a:pt x="15429" y="18155"/>
                </a:cubicBezTo>
                <a:close/>
                <a:moveTo>
                  <a:pt x="17873" y="20430"/>
                </a:moveTo>
                <a:lnTo>
                  <a:pt x="18101" y="20589"/>
                </a:lnTo>
                <a:cubicBezTo>
                  <a:pt x="18101" y="20612"/>
                  <a:pt x="18078" y="20635"/>
                  <a:pt x="18078" y="20658"/>
                </a:cubicBezTo>
                <a:cubicBezTo>
                  <a:pt x="18010" y="20589"/>
                  <a:pt x="17941" y="20521"/>
                  <a:pt x="17873" y="20430"/>
                </a:cubicBezTo>
                <a:close/>
                <a:moveTo>
                  <a:pt x="13901" y="16504"/>
                </a:moveTo>
                <a:lnTo>
                  <a:pt x="13901" y="16504"/>
                </a:lnTo>
                <a:cubicBezTo>
                  <a:pt x="13855" y="17850"/>
                  <a:pt x="13467" y="19745"/>
                  <a:pt x="12029" y="21548"/>
                </a:cubicBezTo>
                <a:cubicBezTo>
                  <a:pt x="12349" y="20795"/>
                  <a:pt x="12714" y="20064"/>
                  <a:pt x="13011" y="19288"/>
                </a:cubicBezTo>
                <a:cubicBezTo>
                  <a:pt x="13330" y="18444"/>
                  <a:pt x="13604" y="17576"/>
                  <a:pt x="13855" y="16686"/>
                </a:cubicBezTo>
                <a:cubicBezTo>
                  <a:pt x="13878" y="16641"/>
                  <a:pt x="13878" y="16572"/>
                  <a:pt x="13901" y="16504"/>
                </a:cubicBezTo>
                <a:close/>
                <a:moveTo>
                  <a:pt x="28760" y="21594"/>
                </a:moveTo>
                <a:cubicBezTo>
                  <a:pt x="29171" y="22119"/>
                  <a:pt x="29628" y="22644"/>
                  <a:pt x="30175" y="23054"/>
                </a:cubicBezTo>
                <a:cubicBezTo>
                  <a:pt x="30175" y="23054"/>
                  <a:pt x="29514" y="22438"/>
                  <a:pt x="28760" y="21594"/>
                </a:cubicBezTo>
                <a:close/>
                <a:moveTo>
                  <a:pt x="15864" y="1"/>
                </a:moveTo>
                <a:cubicBezTo>
                  <a:pt x="15864" y="1"/>
                  <a:pt x="17005" y="2900"/>
                  <a:pt x="17233" y="4155"/>
                </a:cubicBezTo>
                <a:cubicBezTo>
                  <a:pt x="17233" y="4155"/>
                  <a:pt x="16549" y="1165"/>
                  <a:pt x="15019" y="24"/>
                </a:cubicBezTo>
                <a:lnTo>
                  <a:pt x="15019" y="24"/>
                </a:lnTo>
                <a:cubicBezTo>
                  <a:pt x="15020" y="24"/>
                  <a:pt x="16572" y="2580"/>
                  <a:pt x="17005" y="5616"/>
                </a:cubicBezTo>
                <a:cubicBezTo>
                  <a:pt x="17005" y="5616"/>
                  <a:pt x="15156" y="2603"/>
                  <a:pt x="15042" y="1325"/>
                </a:cubicBezTo>
                <a:lnTo>
                  <a:pt x="15042" y="1325"/>
                </a:lnTo>
                <a:cubicBezTo>
                  <a:pt x="15042" y="1325"/>
                  <a:pt x="15065" y="3790"/>
                  <a:pt x="16572" y="5639"/>
                </a:cubicBezTo>
                <a:cubicBezTo>
                  <a:pt x="15978" y="4931"/>
                  <a:pt x="14974" y="3630"/>
                  <a:pt x="14746" y="2398"/>
                </a:cubicBezTo>
                <a:lnTo>
                  <a:pt x="14746" y="2398"/>
                </a:lnTo>
                <a:cubicBezTo>
                  <a:pt x="14746" y="2398"/>
                  <a:pt x="14905" y="5137"/>
                  <a:pt x="17119" y="6666"/>
                </a:cubicBezTo>
                <a:cubicBezTo>
                  <a:pt x="17119" y="6666"/>
                  <a:pt x="15248" y="5890"/>
                  <a:pt x="14472" y="3858"/>
                </a:cubicBezTo>
                <a:lnTo>
                  <a:pt x="14472" y="3858"/>
                </a:lnTo>
                <a:cubicBezTo>
                  <a:pt x="14472" y="3859"/>
                  <a:pt x="14266" y="5776"/>
                  <a:pt x="17165" y="7168"/>
                </a:cubicBezTo>
                <a:cubicBezTo>
                  <a:pt x="17165" y="7168"/>
                  <a:pt x="14631" y="6940"/>
                  <a:pt x="13559" y="3197"/>
                </a:cubicBezTo>
                <a:lnTo>
                  <a:pt x="13559" y="3197"/>
                </a:lnTo>
                <a:cubicBezTo>
                  <a:pt x="13559" y="3197"/>
                  <a:pt x="13239" y="6346"/>
                  <a:pt x="17005" y="7830"/>
                </a:cubicBezTo>
                <a:cubicBezTo>
                  <a:pt x="17005" y="7830"/>
                  <a:pt x="17003" y="7830"/>
                  <a:pt x="17000" y="7830"/>
                </a:cubicBezTo>
                <a:cubicBezTo>
                  <a:pt x="16876" y="7830"/>
                  <a:pt x="14701" y="7787"/>
                  <a:pt x="13193" y="4794"/>
                </a:cubicBezTo>
                <a:lnTo>
                  <a:pt x="13193" y="4794"/>
                </a:lnTo>
                <a:cubicBezTo>
                  <a:pt x="13193" y="4794"/>
                  <a:pt x="13102" y="6164"/>
                  <a:pt x="14403" y="7282"/>
                </a:cubicBezTo>
                <a:cubicBezTo>
                  <a:pt x="14449" y="7419"/>
                  <a:pt x="14472" y="7579"/>
                  <a:pt x="14517" y="7739"/>
                </a:cubicBezTo>
                <a:cubicBezTo>
                  <a:pt x="14312" y="7579"/>
                  <a:pt x="14084" y="7419"/>
                  <a:pt x="13878" y="7214"/>
                </a:cubicBezTo>
                <a:cubicBezTo>
                  <a:pt x="13696" y="6757"/>
                  <a:pt x="13467" y="6392"/>
                  <a:pt x="13193" y="6164"/>
                </a:cubicBezTo>
                <a:lnTo>
                  <a:pt x="13193" y="6164"/>
                </a:lnTo>
                <a:cubicBezTo>
                  <a:pt x="13193" y="6164"/>
                  <a:pt x="13285" y="6369"/>
                  <a:pt x="13399" y="6689"/>
                </a:cubicBezTo>
                <a:cubicBezTo>
                  <a:pt x="13125" y="6346"/>
                  <a:pt x="12851" y="5936"/>
                  <a:pt x="12577" y="5456"/>
                </a:cubicBezTo>
                <a:lnTo>
                  <a:pt x="12577" y="5456"/>
                </a:lnTo>
                <a:cubicBezTo>
                  <a:pt x="12577" y="5456"/>
                  <a:pt x="12714" y="6780"/>
                  <a:pt x="13810" y="7762"/>
                </a:cubicBezTo>
                <a:cubicBezTo>
                  <a:pt x="14129" y="8720"/>
                  <a:pt x="14403" y="9861"/>
                  <a:pt x="14152" y="10478"/>
                </a:cubicBezTo>
                <a:cubicBezTo>
                  <a:pt x="14152" y="10478"/>
                  <a:pt x="14084" y="10204"/>
                  <a:pt x="13969" y="9793"/>
                </a:cubicBezTo>
                <a:cubicBezTo>
                  <a:pt x="13718" y="8309"/>
                  <a:pt x="13193" y="6940"/>
                  <a:pt x="12235" y="5684"/>
                </a:cubicBezTo>
                <a:lnTo>
                  <a:pt x="12235" y="5684"/>
                </a:lnTo>
                <a:lnTo>
                  <a:pt x="12509" y="6483"/>
                </a:lnTo>
                <a:cubicBezTo>
                  <a:pt x="12303" y="6164"/>
                  <a:pt x="12052" y="5913"/>
                  <a:pt x="11801" y="5776"/>
                </a:cubicBezTo>
                <a:lnTo>
                  <a:pt x="11801" y="5776"/>
                </a:lnTo>
                <a:cubicBezTo>
                  <a:pt x="11801" y="5776"/>
                  <a:pt x="13536" y="9177"/>
                  <a:pt x="13559" y="10364"/>
                </a:cubicBezTo>
                <a:cubicBezTo>
                  <a:pt x="13559" y="10364"/>
                  <a:pt x="13422" y="10272"/>
                  <a:pt x="13193" y="10135"/>
                </a:cubicBezTo>
                <a:cubicBezTo>
                  <a:pt x="12965" y="8264"/>
                  <a:pt x="11687" y="6529"/>
                  <a:pt x="10500" y="5159"/>
                </a:cubicBezTo>
                <a:lnTo>
                  <a:pt x="10500" y="5159"/>
                </a:lnTo>
                <a:lnTo>
                  <a:pt x="13056" y="10067"/>
                </a:lnTo>
                <a:cubicBezTo>
                  <a:pt x="13034" y="10044"/>
                  <a:pt x="13011" y="10021"/>
                  <a:pt x="12965" y="9998"/>
                </a:cubicBezTo>
                <a:lnTo>
                  <a:pt x="10865" y="6278"/>
                </a:lnTo>
                <a:lnTo>
                  <a:pt x="10865" y="6278"/>
                </a:lnTo>
                <a:cubicBezTo>
                  <a:pt x="11185" y="7259"/>
                  <a:pt x="11961" y="8994"/>
                  <a:pt x="12737" y="9884"/>
                </a:cubicBezTo>
                <a:cubicBezTo>
                  <a:pt x="12486" y="9725"/>
                  <a:pt x="12143" y="9542"/>
                  <a:pt x="11801" y="9359"/>
                </a:cubicBezTo>
                <a:lnTo>
                  <a:pt x="10820" y="7122"/>
                </a:lnTo>
                <a:lnTo>
                  <a:pt x="10820" y="7122"/>
                </a:lnTo>
                <a:cubicBezTo>
                  <a:pt x="10751" y="7762"/>
                  <a:pt x="11208" y="8629"/>
                  <a:pt x="11641" y="9268"/>
                </a:cubicBezTo>
                <a:cubicBezTo>
                  <a:pt x="11208" y="9040"/>
                  <a:pt x="10728" y="8812"/>
                  <a:pt x="10226" y="8606"/>
                </a:cubicBezTo>
                <a:cubicBezTo>
                  <a:pt x="10454" y="7716"/>
                  <a:pt x="10546" y="6849"/>
                  <a:pt x="10477" y="5890"/>
                </a:cubicBezTo>
                <a:lnTo>
                  <a:pt x="10477" y="5890"/>
                </a:lnTo>
                <a:lnTo>
                  <a:pt x="10180" y="8583"/>
                </a:lnTo>
                <a:cubicBezTo>
                  <a:pt x="10089" y="8538"/>
                  <a:pt x="9975" y="8492"/>
                  <a:pt x="9861" y="8469"/>
                </a:cubicBezTo>
                <a:cubicBezTo>
                  <a:pt x="10135" y="7442"/>
                  <a:pt x="10249" y="6438"/>
                  <a:pt x="9861" y="5411"/>
                </a:cubicBezTo>
                <a:lnTo>
                  <a:pt x="9815" y="8423"/>
                </a:lnTo>
                <a:cubicBezTo>
                  <a:pt x="9747" y="8401"/>
                  <a:pt x="9701" y="8378"/>
                  <a:pt x="9633" y="8355"/>
                </a:cubicBezTo>
                <a:cubicBezTo>
                  <a:pt x="9929" y="7100"/>
                  <a:pt x="9519" y="6187"/>
                  <a:pt x="8925" y="5000"/>
                </a:cubicBezTo>
                <a:lnTo>
                  <a:pt x="8925" y="5000"/>
                </a:lnTo>
                <a:lnTo>
                  <a:pt x="9541" y="8332"/>
                </a:lnTo>
                <a:cubicBezTo>
                  <a:pt x="9450" y="8287"/>
                  <a:pt x="9382" y="8264"/>
                  <a:pt x="9313" y="8241"/>
                </a:cubicBezTo>
                <a:cubicBezTo>
                  <a:pt x="9473" y="6894"/>
                  <a:pt x="8606" y="6027"/>
                  <a:pt x="8217" y="4771"/>
                </a:cubicBezTo>
                <a:lnTo>
                  <a:pt x="8217" y="4771"/>
                </a:lnTo>
                <a:lnTo>
                  <a:pt x="9176" y="8195"/>
                </a:lnTo>
                <a:cubicBezTo>
                  <a:pt x="9131" y="8172"/>
                  <a:pt x="9085" y="8172"/>
                  <a:pt x="9039" y="8150"/>
                </a:cubicBezTo>
                <a:cubicBezTo>
                  <a:pt x="8925" y="6826"/>
                  <a:pt x="8240" y="5821"/>
                  <a:pt x="7236" y="4817"/>
                </a:cubicBezTo>
                <a:lnTo>
                  <a:pt x="7236" y="4817"/>
                </a:lnTo>
                <a:lnTo>
                  <a:pt x="8925" y="8104"/>
                </a:lnTo>
                <a:cubicBezTo>
                  <a:pt x="8765" y="8058"/>
                  <a:pt x="8628" y="8013"/>
                  <a:pt x="8491" y="7967"/>
                </a:cubicBezTo>
                <a:cubicBezTo>
                  <a:pt x="8377" y="6826"/>
                  <a:pt x="7396" y="5913"/>
                  <a:pt x="6643" y="5137"/>
                </a:cubicBezTo>
                <a:lnTo>
                  <a:pt x="6643" y="5137"/>
                </a:lnTo>
                <a:lnTo>
                  <a:pt x="8354" y="7944"/>
                </a:lnTo>
                <a:cubicBezTo>
                  <a:pt x="8081" y="7876"/>
                  <a:pt x="7829" y="7807"/>
                  <a:pt x="7578" y="7762"/>
                </a:cubicBezTo>
                <a:cubicBezTo>
                  <a:pt x="7373" y="6894"/>
                  <a:pt x="6916" y="6346"/>
                  <a:pt x="6255" y="5662"/>
                </a:cubicBezTo>
                <a:lnTo>
                  <a:pt x="6255" y="5662"/>
                </a:lnTo>
                <a:lnTo>
                  <a:pt x="7419" y="7739"/>
                </a:lnTo>
                <a:cubicBezTo>
                  <a:pt x="7282" y="7716"/>
                  <a:pt x="7168" y="7693"/>
                  <a:pt x="7053" y="7693"/>
                </a:cubicBezTo>
                <a:cubicBezTo>
                  <a:pt x="6871" y="6826"/>
                  <a:pt x="6277" y="6346"/>
                  <a:pt x="5593" y="5639"/>
                </a:cubicBezTo>
                <a:lnTo>
                  <a:pt x="5593" y="5639"/>
                </a:lnTo>
                <a:lnTo>
                  <a:pt x="6848" y="7670"/>
                </a:lnTo>
                <a:lnTo>
                  <a:pt x="6688" y="7670"/>
                </a:lnTo>
                <a:cubicBezTo>
                  <a:pt x="6688" y="7670"/>
                  <a:pt x="6391" y="6734"/>
                  <a:pt x="5707" y="6369"/>
                </a:cubicBezTo>
                <a:lnTo>
                  <a:pt x="5707" y="6369"/>
                </a:lnTo>
                <a:cubicBezTo>
                  <a:pt x="5707" y="6369"/>
                  <a:pt x="6528" y="7442"/>
                  <a:pt x="6414" y="7762"/>
                </a:cubicBezTo>
                <a:cubicBezTo>
                  <a:pt x="6414" y="7762"/>
                  <a:pt x="6072" y="6986"/>
                  <a:pt x="5478" y="6643"/>
                </a:cubicBezTo>
                <a:lnTo>
                  <a:pt x="5478" y="6643"/>
                </a:lnTo>
                <a:cubicBezTo>
                  <a:pt x="5479" y="6643"/>
                  <a:pt x="6118" y="7351"/>
                  <a:pt x="6049" y="7784"/>
                </a:cubicBezTo>
                <a:cubicBezTo>
                  <a:pt x="6049" y="7784"/>
                  <a:pt x="5593" y="6849"/>
                  <a:pt x="4771" y="6552"/>
                </a:cubicBezTo>
                <a:lnTo>
                  <a:pt x="4771" y="6552"/>
                </a:lnTo>
                <a:cubicBezTo>
                  <a:pt x="4771" y="6552"/>
                  <a:pt x="5661" y="7419"/>
                  <a:pt x="5730" y="7853"/>
                </a:cubicBezTo>
                <a:cubicBezTo>
                  <a:pt x="5730" y="7853"/>
                  <a:pt x="5536" y="7796"/>
                  <a:pt x="5225" y="7796"/>
                </a:cubicBezTo>
                <a:cubicBezTo>
                  <a:pt x="4914" y="7796"/>
                  <a:pt x="4486" y="7853"/>
                  <a:pt x="4018" y="8081"/>
                </a:cubicBezTo>
                <a:cubicBezTo>
                  <a:pt x="4018" y="8081"/>
                  <a:pt x="4090" y="8076"/>
                  <a:pt x="4219" y="8076"/>
                </a:cubicBezTo>
                <a:cubicBezTo>
                  <a:pt x="4539" y="8076"/>
                  <a:pt x="5208" y="8110"/>
                  <a:pt x="5958" y="8355"/>
                </a:cubicBezTo>
                <a:cubicBezTo>
                  <a:pt x="5958" y="8355"/>
                  <a:pt x="4617" y="8926"/>
                  <a:pt x="3467" y="8926"/>
                </a:cubicBezTo>
                <a:cubicBezTo>
                  <a:pt x="3445" y="8926"/>
                  <a:pt x="3423" y="8926"/>
                  <a:pt x="3401" y="8926"/>
                </a:cubicBezTo>
                <a:lnTo>
                  <a:pt x="3401" y="8926"/>
                </a:lnTo>
                <a:cubicBezTo>
                  <a:pt x="3401" y="8926"/>
                  <a:pt x="3778" y="9049"/>
                  <a:pt x="4349" y="9049"/>
                </a:cubicBezTo>
                <a:cubicBezTo>
                  <a:pt x="4980" y="9049"/>
                  <a:pt x="5849" y="8899"/>
                  <a:pt x="6711" y="8264"/>
                </a:cubicBezTo>
                <a:lnTo>
                  <a:pt x="6711" y="8264"/>
                </a:lnTo>
                <a:cubicBezTo>
                  <a:pt x="6711" y="8264"/>
                  <a:pt x="5645" y="9613"/>
                  <a:pt x="3215" y="9613"/>
                </a:cubicBezTo>
                <a:cubicBezTo>
                  <a:pt x="3156" y="9613"/>
                  <a:pt x="3097" y="9612"/>
                  <a:pt x="3036" y="9610"/>
                </a:cubicBezTo>
                <a:lnTo>
                  <a:pt x="3036" y="9610"/>
                </a:lnTo>
                <a:cubicBezTo>
                  <a:pt x="3036" y="9610"/>
                  <a:pt x="3504" y="9742"/>
                  <a:pt x="4166" y="9742"/>
                </a:cubicBezTo>
                <a:cubicBezTo>
                  <a:pt x="5066" y="9742"/>
                  <a:pt x="6325" y="9499"/>
                  <a:pt x="7259" y="8355"/>
                </a:cubicBezTo>
                <a:lnTo>
                  <a:pt x="7259" y="8355"/>
                </a:lnTo>
                <a:cubicBezTo>
                  <a:pt x="7259" y="8355"/>
                  <a:pt x="6140" y="10523"/>
                  <a:pt x="3013" y="10774"/>
                </a:cubicBezTo>
                <a:cubicBezTo>
                  <a:pt x="3013" y="10774"/>
                  <a:pt x="3333" y="10834"/>
                  <a:pt x="3813" y="10834"/>
                </a:cubicBezTo>
                <a:cubicBezTo>
                  <a:pt x="4910" y="10834"/>
                  <a:pt x="6849" y="10524"/>
                  <a:pt x="7738" y="8492"/>
                </a:cubicBezTo>
                <a:lnTo>
                  <a:pt x="7738" y="8492"/>
                </a:lnTo>
                <a:cubicBezTo>
                  <a:pt x="7738" y="8492"/>
                  <a:pt x="7624" y="11322"/>
                  <a:pt x="4132" y="12121"/>
                </a:cubicBezTo>
                <a:cubicBezTo>
                  <a:pt x="4132" y="12121"/>
                  <a:pt x="5501" y="12098"/>
                  <a:pt x="6665" y="11277"/>
                </a:cubicBezTo>
                <a:lnTo>
                  <a:pt x="6665" y="11277"/>
                </a:lnTo>
                <a:lnTo>
                  <a:pt x="5798" y="12281"/>
                </a:lnTo>
                <a:cubicBezTo>
                  <a:pt x="7487" y="11824"/>
                  <a:pt x="8583" y="10501"/>
                  <a:pt x="8925" y="8834"/>
                </a:cubicBezTo>
                <a:cubicBezTo>
                  <a:pt x="9108" y="8880"/>
                  <a:pt x="9313" y="8926"/>
                  <a:pt x="9541" y="8994"/>
                </a:cubicBezTo>
                <a:lnTo>
                  <a:pt x="8400" y="11140"/>
                </a:lnTo>
                <a:lnTo>
                  <a:pt x="7213" y="12190"/>
                </a:lnTo>
                <a:cubicBezTo>
                  <a:pt x="7578" y="12053"/>
                  <a:pt x="7921" y="11870"/>
                  <a:pt x="8240" y="11688"/>
                </a:cubicBezTo>
                <a:lnTo>
                  <a:pt x="8240" y="11688"/>
                </a:lnTo>
                <a:lnTo>
                  <a:pt x="6825" y="12692"/>
                </a:lnTo>
                <a:cubicBezTo>
                  <a:pt x="6894" y="12669"/>
                  <a:pt x="6985" y="12646"/>
                  <a:pt x="7053" y="12623"/>
                </a:cubicBezTo>
                <a:lnTo>
                  <a:pt x="7053" y="12623"/>
                </a:lnTo>
                <a:lnTo>
                  <a:pt x="6209" y="13080"/>
                </a:lnTo>
                <a:cubicBezTo>
                  <a:pt x="6227" y="13080"/>
                  <a:pt x="6245" y="13080"/>
                  <a:pt x="6264" y="13080"/>
                </a:cubicBezTo>
                <a:cubicBezTo>
                  <a:pt x="8439" y="13080"/>
                  <a:pt x="10716" y="11741"/>
                  <a:pt x="11961" y="9976"/>
                </a:cubicBezTo>
                <a:lnTo>
                  <a:pt x="11961" y="9976"/>
                </a:lnTo>
                <a:lnTo>
                  <a:pt x="10135" y="10957"/>
                </a:lnTo>
                <a:cubicBezTo>
                  <a:pt x="10614" y="10546"/>
                  <a:pt x="11002" y="10090"/>
                  <a:pt x="11185" y="9610"/>
                </a:cubicBezTo>
                <a:cubicBezTo>
                  <a:pt x="11550" y="9747"/>
                  <a:pt x="11915" y="9930"/>
                  <a:pt x="12303" y="10135"/>
                </a:cubicBezTo>
                <a:lnTo>
                  <a:pt x="8217" y="13285"/>
                </a:lnTo>
                <a:cubicBezTo>
                  <a:pt x="9815" y="12897"/>
                  <a:pt x="11618" y="11710"/>
                  <a:pt x="12395" y="10204"/>
                </a:cubicBezTo>
                <a:cubicBezTo>
                  <a:pt x="12600" y="10318"/>
                  <a:pt x="12828" y="10432"/>
                  <a:pt x="13056" y="10569"/>
                </a:cubicBezTo>
                <a:lnTo>
                  <a:pt x="9929" y="13011"/>
                </a:lnTo>
                <a:cubicBezTo>
                  <a:pt x="11185" y="12327"/>
                  <a:pt x="12143" y="11642"/>
                  <a:pt x="13079" y="10592"/>
                </a:cubicBezTo>
                <a:cubicBezTo>
                  <a:pt x="13308" y="10729"/>
                  <a:pt x="13536" y="10866"/>
                  <a:pt x="13787" y="11026"/>
                </a:cubicBezTo>
                <a:cubicBezTo>
                  <a:pt x="13787" y="11026"/>
                  <a:pt x="10750" y="13652"/>
                  <a:pt x="7030" y="13652"/>
                </a:cubicBezTo>
                <a:cubicBezTo>
                  <a:pt x="6827" y="13652"/>
                  <a:pt x="6621" y="13644"/>
                  <a:pt x="6414" y="13628"/>
                </a:cubicBezTo>
                <a:lnTo>
                  <a:pt x="6414" y="13628"/>
                </a:lnTo>
                <a:cubicBezTo>
                  <a:pt x="6414" y="13628"/>
                  <a:pt x="6991" y="13735"/>
                  <a:pt x="7867" y="13735"/>
                </a:cubicBezTo>
                <a:cubicBezTo>
                  <a:pt x="9482" y="13735"/>
                  <a:pt x="12115" y="13371"/>
                  <a:pt x="14038" y="11299"/>
                </a:cubicBezTo>
                <a:lnTo>
                  <a:pt x="14038" y="11299"/>
                </a:lnTo>
                <a:cubicBezTo>
                  <a:pt x="14038" y="11300"/>
                  <a:pt x="12096" y="14320"/>
                  <a:pt x="8087" y="14320"/>
                </a:cubicBezTo>
                <a:cubicBezTo>
                  <a:pt x="7972" y="14320"/>
                  <a:pt x="7856" y="14317"/>
                  <a:pt x="7738" y="14312"/>
                </a:cubicBezTo>
                <a:lnTo>
                  <a:pt x="7738" y="14312"/>
                </a:lnTo>
                <a:cubicBezTo>
                  <a:pt x="7738" y="14312"/>
                  <a:pt x="8159" y="14396"/>
                  <a:pt x="8806" y="14396"/>
                </a:cubicBezTo>
                <a:cubicBezTo>
                  <a:pt x="10213" y="14396"/>
                  <a:pt x="12688" y="14000"/>
                  <a:pt x="14221" y="11482"/>
                </a:cubicBezTo>
                <a:lnTo>
                  <a:pt x="14221" y="11482"/>
                </a:lnTo>
                <a:cubicBezTo>
                  <a:pt x="14220" y="11482"/>
                  <a:pt x="12577" y="14792"/>
                  <a:pt x="8925" y="14929"/>
                </a:cubicBezTo>
                <a:cubicBezTo>
                  <a:pt x="8925" y="14929"/>
                  <a:pt x="9131" y="14967"/>
                  <a:pt x="9475" y="14967"/>
                </a:cubicBezTo>
                <a:cubicBezTo>
                  <a:pt x="10536" y="14967"/>
                  <a:pt x="12908" y="14602"/>
                  <a:pt x="14563" y="11619"/>
                </a:cubicBezTo>
                <a:lnTo>
                  <a:pt x="14791" y="11733"/>
                </a:lnTo>
                <a:cubicBezTo>
                  <a:pt x="14791" y="11733"/>
                  <a:pt x="13009" y="15387"/>
                  <a:pt x="9598" y="15387"/>
                </a:cubicBezTo>
                <a:cubicBezTo>
                  <a:pt x="9557" y="15387"/>
                  <a:pt x="9515" y="15386"/>
                  <a:pt x="9473" y="15385"/>
                </a:cubicBezTo>
                <a:lnTo>
                  <a:pt x="9473" y="15385"/>
                </a:lnTo>
                <a:cubicBezTo>
                  <a:pt x="9473" y="15385"/>
                  <a:pt x="9587" y="15454"/>
                  <a:pt x="9815" y="15477"/>
                </a:cubicBezTo>
                <a:cubicBezTo>
                  <a:pt x="9701" y="15499"/>
                  <a:pt x="9587" y="15522"/>
                  <a:pt x="9450" y="15522"/>
                </a:cubicBezTo>
                <a:lnTo>
                  <a:pt x="6711" y="14723"/>
                </a:lnTo>
                <a:lnTo>
                  <a:pt x="6711" y="14723"/>
                </a:lnTo>
                <a:cubicBezTo>
                  <a:pt x="7053" y="15088"/>
                  <a:pt x="7738" y="15385"/>
                  <a:pt x="8446" y="15568"/>
                </a:cubicBezTo>
                <a:cubicBezTo>
                  <a:pt x="8240" y="15545"/>
                  <a:pt x="8035" y="15545"/>
                  <a:pt x="7829" y="15522"/>
                </a:cubicBezTo>
                <a:cubicBezTo>
                  <a:pt x="7829" y="15522"/>
                  <a:pt x="6401" y="15223"/>
                  <a:pt x="5141" y="15223"/>
                </a:cubicBezTo>
                <a:cubicBezTo>
                  <a:pt x="4769" y="15223"/>
                  <a:pt x="4411" y="15249"/>
                  <a:pt x="4109" y="15317"/>
                </a:cubicBezTo>
                <a:cubicBezTo>
                  <a:pt x="4109" y="15317"/>
                  <a:pt x="4120" y="15317"/>
                  <a:pt x="4142" y="15317"/>
                </a:cubicBezTo>
                <a:cubicBezTo>
                  <a:pt x="4426" y="15317"/>
                  <a:pt x="6470" y="15336"/>
                  <a:pt x="8081" y="15887"/>
                </a:cubicBezTo>
                <a:lnTo>
                  <a:pt x="2602" y="15408"/>
                </a:lnTo>
                <a:lnTo>
                  <a:pt x="2602" y="15408"/>
                </a:lnTo>
                <a:cubicBezTo>
                  <a:pt x="3969" y="15827"/>
                  <a:pt x="5408" y="15984"/>
                  <a:pt x="6815" y="15984"/>
                </a:cubicBezTo>
                <a:cubicBezTo>
                  <a:pt x="7171" y="15984"/>
                  <a:pt x="7525" y="15974"/>
                  <a:pt x="7875" y="15956"/>
                </a:cubicBezTo>
                <a:lnTo>
                  <a:pt x="7875" y="15956"/>
                </a:lnTo>
                <a:cubicBezTo>
                  <a:pt x="7346" y="16085"/>
                  <a:pt x="6066" y="16345"/>
                  <a:pt x="4736" y="16345"/>
                </a:cubicBezTo>
                <a:cubicBezTo>
                  <a:pt x="3712" y="16345"/>
                  <a:pt x="2659" y="16191"/>
                  <a:pt x="1895" y="15705"/>
                </a:cubicBezTo>
                <a:lnTo>
                  <a:pt x="1895" y="15705"/>
                </a:lnTo>
                <a:cubicBezTo>
                  <a:pt x="1895" y="15705"/>
                  <a:pt x="2554" y="16727"/>
                  <a:pt x="5122" y="16727"/>
                </a:cubicBezTo>
                <a:cubicBezTo>
                  <a:pt x="5899" y="16727"/>
                  <a:pt x="6851" y="16633"/>
                  <a:pt x="8012" y="16390"/>
                </a:cubicBezTo>
                <a:lnTo>
                  <a:pt x="8012" y="16390"/>
                </a:lnTo>
                <a:cubicBezTo>
                  <a:pt x="8012" y="16390"/>
                  <a:pt x="6522" y="17312"/>
                  <a:pt x="4631" y="17312"/>
                </a:cubicBezTo>
                <a:cubicBezTo>
                  <a:pt x="3416" y="17312"/>
                  <a:pt x="2035" y="16932"/>
                  <a:pt x="776" y="15682"/>
                </a:cubicBezTo>
                <a:lnTo>
                  <a:pt x="776" y="15682"/>
                </a:lnTo>
                <a:cubicBezTo>
                  <a:pt x="776" y="15682"/>
                  <a:pt x="1359" y="17593"/>
                  <a:pt x="4445" y="17593"/>
                </a:cubicBezTo>
                <a:cubicBezTo>
                  <a:pt x="5365" y="17593"/>
                  <a:pt x="6506" y="17423"/>
                  <a:pt x="7921" y="16983"/>
                </a:cubicBezTo>
                <a:lnTo>
                  <a:pt x="7921" y="16983"/>
                </a:lnTo>
                <a:cubicBezTo>
                  <a:pt x="7921" y="16983"/>
                  <a:pt x="6073" y="18012"/>
                  <a:pt x="3988" y="18012"/>
                </a:cubicBezTo>
                <a:cubicBezTo>
                  <a:pt x="2788" y="18012"/>
                  <a:pt x="1508" y="17671"/>
                  <a:pt x="457" y="16595"/>
                </a:cubicBezTo>
                <a:lnTo>
                  <a:pt x="457" y="16595"/>
                </a:lnTo>
                <a:cubicBezTo>
                  <a:pt x="457" y="16595"/>
                  <a:pt x="1140" y="18468"/>
                  <a:pt x="4456" y="18468"/>
                </a:cubicBezTo>
                <a:cubicBezTo>
                  <a:pt x="4514" y="18468"/>
                  <a:pt x="4574" y="18468"/>
                  <a:pt x="4634" y="18467"/>
                </a:cubicBezTo>
                <a:lnTo>
                  <a:pt x="4634" y="18467"/>
                </a:lnTo>
                <a:cubicBezTo>
                  <a:pt x="4634" y="18467"/>
                  <a:pt x="2846" y="18905"/>
                  <a:pt x="1013" y="18905"/>
                </a:cubicBezTo>
                <a:cubicBezTo>
                  <a:pt x="673" y="18905"/>
                  <a:pt x="332" y="18890"/>
                  <a:pt x="0" y="18855"/>
                </a:cubicBezTo>
                <a:lnTo>
                  <a:pt x="0" y="18855"/>
                </a:lnTo>
                <a:cubicBezTo>
                  <a:pt x="0" y="18855"/>
                  <a:pt x="1116" y="19164"/>
                  <a:pt x="2451" y="19164"/>
                </a:cubicBezTo>
                <a:cubicBezTo>
                  <a:pt x="3200" y="19164"/>
                  <a:pt x="4018" y="19067"/>
                  <a:pt x="4748" y="18763"/>
                </a:cubicBezTo>
                <a:lnTo>
                  <a:pt x="4748" y="18763"/>
                </a:lnTo>
                <a:cubicBezTo>
                  <a:pt x="4748" y="18763"/>
                  <a:pt x="3559" y="19677"/>
                  <a:pt x="1750" y="19677"/>
                </a:cubicBezTo>
                <a:cubicBezTo>
                  <a:pt x="1477" y="19677"/>
                  <a:pt x="1190" y="19656"/>
                  <a:pt x="891" y="19608"/>
                </a:cubicBezTo>
                <a:lnTo>
                  <a:pt x="891" y="19608"/>
                </a:lnTo>
                <a:cubicBezTo>
                  <a:pt x="891" y="19608"/>
                  <a:pt x="1563" y="19948"/>
                  <a:pt x="2517" y="19948"/>
                </a:cubicBezTo>
                <a:cubicBezTo>
                  <a:pt x="3164" y="19948"/>
                  <a:pt x="3941" y="19791"/>
                  <a:pt x="4725" y="19265"/>
                </a:cubicBezTo>
                <a:lnTo>
                  <a:pt x="4725" y="19265"/>
                </a:lnTo>
                <a:cubicBezTo>
                  <a:pt x="4725" y="19266"/>
                  <a:pt x="2899" y="20977"/>
                  <a:pt x="1963" y="22552"/>
                </a:cubicBezTo>
                <a:cubicBezTo>
                  <a:pt x="1963" y="22552"/>
                  <a:pt x="4018" y="20498"/>
                  <a:pt x="5935" y="18946"/>
                </a:cubicBezTo>
                <a:lnTo>
                  <a:pt x="5935" y="18946"/>
                </a:lnTo>
                <a:cubicBezTo>
                  <a:pt x="5935" y="18946"/>
                  <a:pt x="3242" y="21548"/>
                  <a:pt x="2739" y="24401"/>
                </a:cubicBezTo>
                <a:cubicBezTo>
                  <a:pt x="2739" y="24401"/>
                  <a:pt x="4497" y="20338"/>
                  <a:pt x="7989" y="17599"/>
                </a:cubicBezTo>
                <a:lnTo>
                  <a:pt x="7989" y="17599"/>
                </a:lnTo>
                <a:cubicBezTo>
                  <a:pt x="7989" y="17599"/>
                  <a:pt x="5068" y="20270"/>
                  <a:pt x="4451" y="23054"/>
                </a:cubicBezTo>
                <a:cubicBezTo>
                  <a:pt x="4451" y="23054"/>
                  <a:pt x="7464" y="17805"/>
                  <a:pt x="10409" y="16047"/>
                </a:cubicBezTo>
                <a:lnTo>
                  <a:pt x="10409" y="16047"/>
                </a:lnTo>
                <a:cubicBezTo>
                  <a:pt x="10409" y="16047"/>
                  <a:pt x="6620" y="19562"/>
                  <a:pt x="5958" y="22347"/>
                </a:cubicBezTo>
                <a:cubicBezTo>
                  <a:pt x="5958" y="22347"/>
                  <a:pt x="8423" y="18352"/>
                  <a:pt x="11550" y="15887"/>
                </a:cubicBezTo>
                <a:lnTo>
                  <a:pt x="11550" y="15887"/>
                </a:lnTo>
                <a:cubicBezTo>
                  <a:pt x="11550" y="15888"/>
                  <a:pt x="7076" y="20635"/>
                  <a:pt x="6939" y="22552"/>
                </a:cubicBezTo>
                <a:cubicBezTo>
                  <a:pt x="6939" y="22552"/>
                  <a:pt x="11002" y="17188"/>
                  <a:pt x="12440" y="15568"/>
                </a:cubicBezTo>
                <a:lnTo>
                  <a:pt x="12440" y="15568"/>
                </a:lnTo>
                <a:cubicBezTo>
                  <a:pt x="12440" y="15568"/>
                  <a:pt x="10820" y="20110"/>
                  <a:pt x="8674" y="21388"/>
                </a:cubicBezTo>
                <a:cubicBezTo>
                  <a:pt x="8674" y="21388"/>
                  <a:pt x="12417" y="19631"/>
                  <a:pt x="13171" y="15134"/>
                </a:cubicBezTo>
                <a:lnTo>
                  <a:pt x="13171" y="15134"/>
                </a:lnTo>
                <a:cubicBezTo>
                  <a:pt x="13170" y="15135"/>
                  <a:pt x="12531" y="19494"/>
                  <a:pt x="9929" y="21639"/>
                </a:cubicBezTo>
                <a:cubicBezTo>
                  <a:pt x="9929" y="21639"/>
                  <a:pt x="10842" y="21046"/>
                  <a:pt x="11778" y="19790"/>
                </a:cubicBezTo>
                <a:lnTo>
                  <a:pt x="11778" y="19790"/>
                </a:lnTo>
                <a:cubicBezTo>
                  <a:pt x="11230" y="21000"/>
                  <a:pt x="10637" y="22187"/>
                  <a:pt x="10089" y="23420"/>
                </a:cubicBezTo>
                <a:cubicBezTo>
                  <a:pt x="9336" y="25109"/>
                  <a:pt x="8606" y="26821"/>
                  <a:pt x="7966" y="28578"/>
                </a:cubicBezTo>
                <a:cubicBezTo>
                  <a:pt x="7350" y="30267"/>
                  <a:pt x="6802" y="32002"/>
                  <a:pt x="6232" y="33737"/>
                </a:cubicBezTo>
                <a:cubicBezTo>
                  <a:pt x="5159" y="37046"/>
                  <a:pt x="4155" y="40425"/>
                  <a:pt x="3652" y="43871"/>
                </a:cubicBezTo>
                <a:cubicBezTo>
                  <a:pt x="3630" y="44031"/>
                  <a:pt x="3607" y="44191"/>
                  <a:pt x="3584" y="44350"/>
                </a:cubicBezTo>
                <a:cubicBezTo>
                  <a:pt x="3858" y="45172"/>
                  <a:pt x="4155" y="45994"/>
                  <a:pt x="4474" y="46838"/>
                </a:cubicBezTo>
                <a:cubicBezTo>
                  <a:pt x="4565" y="45286"/>
                  <a:pt x="4771" y="43757"/>
                  <a:pt x="5068" y="42228"/>
                </a:cubicBezTo>
                <a:cubicBezTo>
                  <a:pt x="5730" y="38804"/>
                  <a:pt x="6802" y="35494"/>
                  <a:pt x="7875" y="32185"/>
                </a:cubicBezTo>
                <a:cubicBezTo>
                  <a:pt x="8469" y="30427"/>
                  <a:pt x="9062" y="28692"/>
                  <a:pt x="9724" y="26958"/>
                </a:cubicBezTo>
                <a:cubicBezTo>
                  <a:pt x="10386" y="25291"/>
                  <a:pt x="11093" y="23671"/>
                  <a:pt x="11824" y="22027"/>
                </a:cubicBezTo>
                <a:cubicBezTo>
                  <a:pt x="12463" y="21434"/>
                  <a:pt x="13330" y="20498"/>
                  <a:pt x="14038" y="19197"/>
                </a:cubicBezTo>
                <a:lnTo>
                  <a:pt x="14038" y="19197"/>
                </a:lnTo>
                <a:cubicBezTo>
                  <a:pt x="13833" y="20361"/>
                  <a:pt x="13810" y="21388"/>
                  <a:pt x="14129" y="21982"/>
                </a:cubicBezTo>
                <a:cubicBezTo>
                  <a:pt x="14129" y="21982"/>
                  <a:pt x="14129" y="18923"/>
                  <a:pt x="15179" y="16663"/>
                </a:cubicBezTo>
                <a:cubicBezTo>
                  <a:pt x="15179" y="16663"/>
                  <a:pt x="15179" y="16641"/>
                  <a:pt x="15202" y="16641"/>
                </a:cubicBezTo>
                <a:lnTo>
                  <a:pt x="15202" y="16800"/>
                </a:lnTo>
                <a:cubicBezTo>
                  <a:pt x="14746" y="18467"/>
                  <a:pt x="13376" y="24082"/>
                  <a:pt x="15019" y="26684"/>
                </a:cubicBezTo>
                <a:cubicBezTo>
                  <a:pt x="15019" y="26684"/>
                  <a:pt x="14357" y="23990"/>
                  <a:pt x="14631" y="22005"/>
                </a:cubicBezTo>
                <a:lnTo>
                  <a:pt x="14631" y="22005"/>
                </a:lnTo>
                <a:cubicBezTo>
                  <a:pt x="14631" y="22005"/>
                  <a:pt x="14700" y="23671"/>
                  <a:pt x="14951" y="25223"/>
                </a:cubicBezTo>
                <a:cubicBezTo>
                  <a:pt x="15111" y="26273"/>
                  <a:pt x="15362" y="27277"/>
                  <a:pt x="15704" y="27688"/>
                </a:cubicBezTo>
                <a:cubicBezTo>
                  <a:pt x="15704" y="27688"/>
                  <a:pt x="15271" y="25885"/>
                  <a:pt x="15362" y="24036"/>
                </a:cubicBezTo>
                <a:lnTo>
                  <a:pt x="15362" y="24036"/>
                </a:lnTo>
                <a:cubicBezTo>
                  <a:pt x="15362" y="24036"/>
                  <a:pt x="15590" y="27825"/>
                  <a:pt x="16937" y="28966"/>
                </a:cubicBezTo>
                <a:cubicBezTo>
                  <a:pt x="16937" y="28966"/>
                  <a:pt x="16754" y="25725"/>
                  <a:pt x="15727" y="23876"/>
                </a:cubicBezTo>
                <a:lnTo>
                  <a:pt x="15727" y="23876"/>
                </a:lnTo>
                <a:cubicBezTo>
                  <a:pt x="15727" y="23876"/>
                  <a:pt x="17211" y="25953"/>
                  <a:pt x="17279" y="27574"/>
                </a:cubicBezTo>
                <a:cubicBezTo>
                  <a:pt x="17279" y="26729"/>
                  <a:pt x="17097" y="24173"/>
                  <a:pt x="15362" y="22940"/>
                </a:cubicBezTo>
                <a:lnTo>
                  <a:pt x="15362" y="22940"/>
                </a:lnTo>
                <a:cubicBezTo>
                  <a:pt x="15362" y="22940"/>
                  <a:pt x="18101" y="23899"/>
                  <a:pt x="17781" y="28647"/>
                </a:cubicBezTo>
                <a:cubicBezTo>
                  <a:pt x="17781" y="28647"/>
                  <a:pt x="19060" y="24127"/>
                  <a:pt x="15156" y="21959"/>
                </a:cubicBezTo>
                <a:cubicBezTo>
                  <a:pt x="15156" y="21959"/>
                  <a:pt x="15167" y="21958"/>
                  <a:pt x="15188" y="21958"/>
                </a:cubicBezTo>
                <a:cubicBezTo>
                  <a:pt x="15509" y="21958"/>
                  <a:pt x="18160" y="22099"/>
                  <a:pt x="18375" y="26752"/>
                </a:cubicBezTo>
                <a:cubicBezTo>
                  <a:pt x="18375" y="26752"/>
                  <a:pt x="19448" y="22438"/>
                  <a:pt x="14928" y="21069"/>
                </a:cubicBezTo>
                <a:cubicBezTo>
                  <a:pt x="14928" y="21069"/>
                  <a:pt x="14938" y="21068"/>
                  <a:pt x="14956" y="21068"/>
                </a:cubicBezTo>
                <a:cubicBezTo>
                  <a:pt x="15271" y="21068"/>
                  <a:pt x="18213" y="21170"/>
                  <a:pt x="18968" y="24949"/>
                </a:cubicBezTo>
                <a:cubicBezTo>
                  <a:pt x="18968" y="24949"/>
                  <a:pt x="18808" y="21183"/>
                  <a:pt x="14882" y="20201"/>
                </a:cubicBezTo>
                <a:cubicBezTo>
                  <a:pt x="14882" y="20201"/>
                  <a:pt x="14991" y="20184"/>
                  <a:pt x="15175" y="20184"/>
                </a:cubicBezTo>
                <a:cubicBezTo>
                  <a:pt x="15471" y="20184"/>
                  <a:pt x="15964" y="20228"/>
                  <a:pt x="16526" y="20452"/>
                </a:cubicBezTo>
                <a:lnTo>
                  <a:pt x="17827" y="21685"/>
                </a:lnTo>
                <a:lnTo>
                  <a:pt x="18740" y="22530"/>
                </a:lnTo>
                <a:cubicBezTo>
                  <a:pt x="18854" y="22758"/>
                  <a:pt x="18968" y="23009"/>
                  <a:pt x="19082" y="23283"/>
                </a:cubicBezTo>
                <a:cubicBezTo>
                  <a:pt x="19082" y="23283"/>
                  <a:pt x="19082" y="23100"/>
                  <a:pt x="19014" y="22803"/>
                </a:cubicBezTo>
                <a:lnTo>
                  <a:pt x="19014" y="22803"/>
                </a:lnTo>
                <a:lnTo>
                  <a:pt x="19379" y="23146"/>
                </a:lnTo>
                <a:cubicBezTo>
                  <a:pt x="18968" y="22210"/>
                  <a:pt x="18694" y="21434"/>
                  <a:pt x="18147" y="20749"/>
                </a:cubicBezTo>
                <a:cubicBezTo>
                  <a:pt x="18169" y="20703"/>
                  <a:pt x="18169" y="20681"/>
                  <a:pt x="18192" y="20658"/>
                </a:cubicBezTo>
                <a:lnTo>
                  <a:pt x="18557" y="20886"/>
                </a:lnTo>
                <a:cubicBezTo>
                  <a:pt x="18466" y="20726"/>
                  <a:pt x="18375" y="20589"/>
                  <a:pt x="18283" y="20452"/>
                </a:cubicBezTo>
                <a:cubicBezTo>
                  <a:pt x="18329" y="20338"/>
                  <a:pt x="18398" y="20247"/>
                  <a:pt x="18443" y="20133"/>
                </a:cubicBezTo>
                <a:cubicBezTo>
                  <a:pt x="18717" y="20612"/>
                  <a:pt x="18945" y="21206"/>
                  <a:pt x="19128" y="21936"/>
                </a:cubicBezTo>
                <a:cubicBezTo>
                  <a:pt x="19128" y="21936"/>
                  <a:pt x="19448" y="20726"/>
                  <a:pt x="18786" y="19562"/>
                </a:cubicBezTo>
                <a:cubicBezTo>
                  <a:pt x="18831" y="19494"/>
                  <a:pt x="18900" y="19402"/>
                  <a:pt x="18945" y="19334"/>
                </a:cubicBezTo>
                <a:cubicBezTo>
                  <a:pt x="19128" y="19654"/>
                  <a:pt x="19311" y="20019"/>
                  <a:pt x="19470" y="20452"/>
                </a:cubicBezTo>
                <a:cubicBezTo>
                  <a:pt x="19448" y="20635"/>
                  <a:pt x="19425" y="20795"/>
                  <a:pt x="19425" y="20977"/>
                </a:cubicBezTo>
                <a:lnTo>
                  <a:pt x="19607" y="20818"/>
                </a:lnTo>
                <a:cubicBezTo>
                  <a:pt x="19630" y="20886"/>
                  <a:pt x="19653" y="20977"/>
                  <a:pt x="19676" y="21046"/>
                </a:cubicBezTo>
                <a:cubicBezTo>
                  <a:pt x="19676" y="21046"/>
                  <a:pt x="19676" y="20932"/>
                  <a:pt x="19676" y="20726"/>
                </a:cubicBezTo>
                <a:lnTo>
                  <a:pt x="20269" y="20156"/>
                </a:lnTo>
                <a:cubicBezTo>
                  <a:pt x="20269" y="20201"/>
                  <a:pt x="20292" y="20270"/>
                  <a:pt x="20315" y="20338"/>
                </a:cubicBezTo>
                <a:cubicBezTo>
                  <a:pt x="19950" y="21206"/>
                  <a:pt x="19836" y="21822"/>
                  <a:pt x="19836" y="21822"/>
                </a:cubicBezTo>
                <a:cubicBezTo>
                  <a:pt x="19927" y="21365"/>
                  <a:pt x="20109" y="20909"/>
                  <a:pt x="20338" y="20475"/>
                </a:cubicBezTo>
                <a:cubicBezTo>
                  <a:pt x="20520" y="21206"/>
                  <a:pt x="20657" y="22050"/>
                  <a:pt x="20749" y="23077"/>
                </a:cubicBezTo>
                <a:cubicBezTo>
                  <a:pt x="20749" y="23077"/>
                  <a:pt x="21068" y="21571"/>
                  <a:pt x="20657" y="19973"/>
                </a:cubicBezTo>
                <a:cubicBezTo>
                  <a:pt x="20749" y="19813"/>
                  <a:pt x="20863" y="19654"/>
                  <a:pt x="21000" y="19494"/>
                </a:cubicBezTo>
                <a:cubicBezTo>
                  <a:pt x="21068" y="19631"/>
                  <a:pt x="21137" y="19790"/>
                  <a:pt x="21205" y="19950"/>
                </a:cubicBezTo>
                <a:cubicBezTo>
                  <a:pt x="21205" y="19950"/>
                  <a:pt x="21182" y="19722"/>
                  <a:pt x="21091" y="19357"/>
                </a:cubicBezTo>
                <a:cubicBezTo>
                  <a:pt x="21159" y="19288"/>
                  <a:pt x="21205" y="19197"/>
                  <a:pt x="21274" y="19129"/>
                </a:cubicBezTo>
                <a:lnTo>
                  <a:pt x="22689" y="17713"/>
                </a:lnTo>
                <a:cubicBezTo>
                  <a:pt x="23670" y="16869"/>
                  <a:pt x="24515" y="16367"/>
                  <a:pt x="24515" y="16367"/>
                </a:cubicBezTo>
                <a:lnTo>
                  <a:pt x="24515" y="16367"/>
                </a:lnTo>
                <a:cubicBezTo>
                  <a:pt x="21274" y="19517"/>
                  <a:pt x="21570" y="22621"/>
                  <a:pt x="21570" y="22621"/>
                </a:cubicBezTo>
                <a:cubicBezTo>
                  <a:pt x="21639" y="20932"/>
                  <a:pt x="23008" y="18923"/>
                  <a:pt x="23967" y="17736"/>
                </a:cubicBezTo>
                <a:lnTo>
                  <a:pt x="23967" y="17736"/>
                </a:lnTo>
                <a:cubicBezTo>
                  <a:pt x="23784" y="18124"/>
                  <a:pt x="23625" y="18512"/>
                  <a:pt x="23465" y="18855"/>
                </a:cubicBezTo>
                <a:cubicBezTo>
                  <a:pt x="22871" y="19950"/>
                  <a:pt x="22575" y="20932"/>
                  <a:pt x="22301" y="22119"/>
                </a:cubicBezTo>
                <a:lnTo>
                  <a:pt x="23739" y="19083"/>
                </a:lnTo>
                <a:lnTo>
                  <a:pt x="23739" y="19083"/>
                </a:lnTo>
                <a:cubicBezTo>
                  <a:pt x="22849" y="21731"/>
                  <a:pt x="23373" y="23853"/>
                  <a:pt x="23373" y="23853"/>
                </a:cubicBezTo>
                <a:cubicBezTo>
                  <a:pt x="22940" y="20635"/>
                  <a:pt x="25519" y="16823"/>
                  <a:pt x="25519" y="16823"/>
                </a:cubicBezTo>
                <a:lnTo>
                  <a:pt x="25519" y="16823"/>
                </a:lnTo>
                <a:cubicBezTo>
                  <a:pt x="25473" y="16960"/>
                  <a:pt x="25428" y="17074"/>
                  <a:pt x="25382" y="17211"/>
                </a:cubicBezTo>
                <a:cubicBezTo>
                  <a:pt x="24629" y="18626"/>
                  <a:pt x="23716" y="21206"/>
                  <a:pt x="24264" y="22598"/>
                </a:cubicBezTo>
                <a:lnTo>
                  <a:pt x="24880" y="19745"/>
                </a:lnTo>
                <a:lnTo>
                  <a:pt x="24880" y="19745"/>
                </a:lnTo>
                <a:cubicBezTo>
                  <a:pt x="24834" y="21274"/>
                  <a:pt x="25177" y="22393"/>
                  <a:pt x="25177" y="22393"/>
                </a:cubicBezTo>
                <a:cubicBezTo>
                  <a:pt x="24652" y="19676"/>
                  <a:pt x="25588" y="17759"/>
                  <a:pt x="25839" y="17303"/>
                </a:cubicBezTo>
                <a:lnTo>
                  <a:pt x="25839" y="17303"/>
                </a:lnTo>
                <a:cubicBezTo>
                  <a:pt x="25382" y="18855"/>
                  <a:pt x="25063" y="21000"/>
                  <a:pt x="26135" y="22324"/>
                </a:cubicBezTo>
                <a:lnTo>
                  <a:pt x="26044" y="20795"/>
                </a:lnTo>
                <a:lnTo>
                  <a:pt x="26044" y="20795"/>
                </a:lnTo>
                <a:cubicBezTo>
                  <a:pt x="26432" y="21776"/>
                  <a:pt x="26980" y="22210"/>
                  <a:pt x="26980" y="22210"/>
                </a:cubicBezTo>
                <a:cubicBezTo>
                  <a:pt x="25496" y="20156"/>
                  <a:pt x="26272" y="17280"/>
                  <a:pt x="26272" y="17280"/>
                </a:cubicBezTo>
                <a:lnTo>
                  <a:pt x="26272" y="17280"/>
                </a:lnTo>
                <a:cubicBezTo>
                  <a:pt x="25884" y="20361"/>
                  <a:pt x="28715" y="22507"/>
                  <a:pt x="28715" y="22507"/>
                </a:cubicBezTo>
                <a:cubicBezTo>
                  <a:pt x="27436" y="21297"/>
                  <a:pt x="26957" y="19471"/>
                  <a:pt x="26797" y="18672"/>
                </a:cubicBezTo>
                <a:lnTo>
                  <a:pt x="26797" y="18672"/>
                </a:lnTo>
                <a:cubicBezTo>
                  <a:pt x="27048" y="19517"/>
                  <a:pt x="27961" y="20681"/>
                  <a:pt x="28760" y="21594"/>
                </a:cubicBezTo>
                <a:cubicBezTo>
                  <a:pt x="28098" y="20703"/>
                  <a:pt x="27665" y="19745"/>
                  <a:pt x="27391" y="19083"/>
                </a:cubicBezTo>
                <a:lnTo>
                  <a:pt x="27391" y="19083"/>
                </a:lnTo>
                <a:cubicBezTo>
                  <a:pt x="28212" y="20726"/>
                  <a:pt x="30175" y="21868"/>
                  <a:pt x="30175" y="21868"/>
                </a:cubicBezTo>
                <a:cubicBezTo>
                  <a:pt x="28532" y="20635"/>
                  <a:pt x="27687" y="18741"/>
                  <a:pt x="27687" y="18741"/>
                </a:cubicBezTo>
                <a:cubicBezTo>
                  <a:pt x="26957" y="17029"/>
                  <a:pt x="24903" y="15613"/>
                  <a:pt x="22757" y="14563"/>
                </a:cubicBezTo>
                <a:cubicBezTo>
                  <a:pt x="21342" y="13011"/>
                  <a:pt x="20361" y="11003"/>
                  <a:pt x="20361" y="11003"/>
                </a:cubicBezTo>
                <a:lnTo>
                  <a:pt x="20361" y="11003"/>
                </a:lnTo>
                <a:cubicBezTo>
                  <a:pt x="22438" y="13696"/>
                  <a:pt x="24309" y="14700"/>
                  <a:pt x="25245" y="15066"/>
                </a:cubicBezTo>
                <a:lnTo>
                  <a:pt x="26729" y="16504"/>
                </a:lnTo>
                <a:cubicBezTo>
                  <a:pt x="26435" y="16074"/>
                  <a:pt x="26119" y="15667"/>
                  <a:pt x="25780" y="15238"/>
                </a:cubicBezTo>
                <a:lnTo>
                  <a:pt x="25780" y="15238"/>
                </a:lnTo>
                <a:cubicBezTo>
                  <a:pt x="25815" y="15248"/>
                  <a:pt x="25850" y="15248"/>
                  <a:pt x="25884" y="15248"/>
                </a:cubicBezTo>
                <a:cubicBezTo>
                  <a:pt x="25884" y="15248"/>
                  <a:pt x="25839" y="15248"/>
                  <a:pt x="25770" y="15225"/>
                </a:cubicBezTo>
                <a:lnTo>
                  <a:pt x="25770" y="15225"/>
                </a:lnTo>
                <a:cubicBezTo>
                  <a:pt x="25774" y="15230"/>
                  <a:pt x="25777" y="15234"/>
                  <a:pt x="25780" y="15238"/>
                </a:cubicBezTo>
                <a:lnTo>
                  <a:pt x="25780" y="15238"/>
                </a:lnTo>
                <a:cubicBezTo>
                  <a:pt x="25769" y="15235"/>
                  <a:pt x="25758" y="15231"/>
                  <a:pt x="25747" y="15225"/>
                </a:cubicBezTo>
                <a:cubicBezTo>
                  <a:pt x="25017" y="14335"/>
                  <a:pt x="24172" y="13491"/>
                  <a:pt x="23259" y="12737"/>
                </a:cubicBezTo>
                <a:cubicBezTo>
                  <a:pt x="22803" y="12349"/>
                  <a:pt x="22187" y="11984"/>
                  <a:pt x="21616" y="11573"/>
                </a:cubicBezTo>
                <a:lnTo>
                  <a:pt x="21616" y="11573"/>
                </a:lnTo>
                <a:lnTo>
                  <a:pt x="25085" y="14929"/>
                </a:lnTo>
                <a:cubicBezTo>
                  <a:pt x="23716" y="14130"/>
                  <a:pt x="22118" y="12281"/>
                  <a:pt x="21365" y="11368"/>
                </a:cubicBezTo>
                <a:lnTo>
                  <a:pt x="21365" y="11368"/>
                </a:lnTo>
                <a:cubicBezTo>
                  <a:pt x="21433" y="11436"/>
                  <a:pt x="21525" y="11505"/>
                  <a:pt x="21616" y="11573"/>
                </a:cubicBezTo>
                <a:lnTo>
                  <a:pt x="21159" y="11140"/>
                </a:lnTo>
                <a:cubicBezTo>
                  <a:pt x="21000" y="10911"/>
                  <a:pt x="20908" y="10797"/>
                  <a:pt x="20908" y="10797"/>
                </a:cubicBezTo>
                <a:lnTo>
                  <a:pt x="20908" y="10797"/>
                </a:lnTo>
                <a:cubicBezTo>
                  <a:pt x="25839" y="12646"/>
                  <a:pt x="28737" y="19517"/>
                  <a:pt x="28737" y="19517"/>
                </a:cubicBezTo>
                <a:cubicBezTo>
                  <a:pt x="27505" y="13308"/>
                  <a:pt x="21890" y="10455"/>
                  <a:pt x="21890" y="10455"/>
                </a:cubicBezTo>
                <a:lnTo>
                  <a:pt x="21890" y="10455"/>
                </a:lnTo>
                <a:cubicBezTo>
                  <a:pt x="25063" y="11414"/>
                  <a:pt x="29240" y="17051"/>
                  <a:pt x="29240" y="17051"/>
                </a:cubicBezTo>
                <a:cubicBezTo>
                  <a:pt x="26820" y="12327"/>
                  <a:pt x="22598" y="10044"/>
                  <a:pt x="22597" y="10044"/>
                </a:cubicBezTo>
                <a:lnTo>
                  <a:pt x="22597" y="10044"/>
                </a:lnTo>
                <a:cubicBezTo>
                  <a:pt x="25291" y="10889"/>
                  <a:pt x="28806" y="15248"/>
                  <a:pt x="28806" y="15248"/>
                </a:cubicBezTo>
                <a:cubicBezTo>
                  <a:pt x="28053" y="12920"/>
                  <a:pt x="25839" y="11414"/>
                  <a:pt x="25839" y="11414"/>
                </a:cubicBezTo>
                <a:lnTo>
                  <a:pt x="25839" y="11414"/>
                </a:lnTo>
                <a:cubicBezTo>
                  <a:pt x="27619" y="12555"/>
                  <a:pt x="29445" y="13696"/>
                  <a:pt x="29445" y="13696"/>
                </a:cubicBezTo>
                <a:cubicBezTo>
                  <a:pt x="28669" y="12623"/>
                  <a:pt x="27140" y="11939"/>
                  <a:pt x="27140" y="11939"/>
                </a:cubicBezTo>
                <a:lnTo>
                  <a:pt x="27140" y="11939"/>
                </a:lnTo>
                <a:cubicBezTo>
                  <a:pt x="28372" y="12212"/>
                  <a:pt x="29673" y="12966"/>
                  <a:pt x="29673" y="12966"/>
                </a:cubicBezTo>
                <a:cubicBezTo>
                  <a:pt x="29399" y="12486"/>
                  <a:pt x="28874" y="12281"/>
                  <a:pt x="28486" y="12167"/>
                </a:cubicBezTo>
                <a:lnTo>
                  <a:pt x="28486" y="12167"/>
                </a:lnTo>
                <a:cubicBezTo>
                  <a:pt x="28660" y="12188"/>
                  <a:pt x="28840" y="12197"/>
                  <a:pt x="29019" y="12197"/>
                </a:cubicBezTo>
                <a:cubicBezTo>
                  <a:pt x="29806" y="12197"/>
                  <a:pt x="30563" y="12030"/>
                  <a:pt x="30563" y="12030"/>
                </a:cubicBezTo>
                <a:lnTo>
                  <a:pt x="28692" y="11870"/>
                </a:lnTo>
                <a:cubicBezTo>
                  <a:pt x="29331" y="11847"/>
                  <a:pt x="29879" y="11459"/>
                  <a:pt x="30153" y="11185"/>
                </a:cubicBezTo>
                <a:lnTo>
                  <a:pt x="30153" y="11185"/>
                </a:lnTo>
                <a:cubicBezTo>
                  <a:pt x="29762" y="11513"/>
                  <a:pt x="29254" y="11601"/>
                  <a:pt x="28821" y="11601"/>
                </a:cubicBezTo>
                <a:cubicBezTo>
                  <a:pt x="28318" y="11601"/>
                  <a:pt x="27916" y="11482"/>
                  <a:pt x="27916" y="11482"/>
                </a:cubicBezTo>
                <a:lnTo>
                  <a:pt x="27916" y="11482"/>
                </a:lnTo>
                <a:cubicBezTo>
                  <a:pt x="28042" y="11493"/>
                  <a:pt x="28161" y="11498"/>
                  <a:pt x="28273" y="11498"/>
                </a:cubicBezTo>
                <a:cubicBezTo>
                  <a:pt x="29843" y="11498"/>
                  <a:pt x="30061" y="10524"/>
                  <a:pt x="30061" y="10523"/>
                </a:cubicBezTo>
                <a:lnTo>
                  <a:pt x="30061" y="10523"/>
                </a:lnTo>
                <a:cubicBezTo>
                  <a:pt x="29649" y="11042"/>
                  <a:pt x="28812" y="11150"/>
                  <a:pt x="28184" y="11150"/>
                </a:cubicBezTo>
                <a:cubicBezTo>
                  <a:pt x="27734" y="11150"/>
                  <a:pt x="27391" y="11094"/>
                  <a:pt x="27391" y="11094"/>
                </a:cubicBezTo>
                <a:lnTo>
                  <a:pt x="27391" y="11094"/>
                </a:lnTo>
                <a:cubicBezTo>
                  <a:pt x="27454" y="11096"/>
                  <a:pt x="27515" y="11097"/>
                  <a:pt x="27575" y="11097"/>
                </a:cubicBezTo>
                <a:cubicBezTo>
                  <a:pt x="29490" y="11097"/>
                  <a:pt x="29833" y="10067"/>
                  <a:pt x="29833" y="10067"/>
                </a:cubicBezTo>
                <a:lnTo>
                  <a:pt x="29833" y="10067"/>
                </a:lnTo>
                <a:cubicBezTo>
                  <a:pt x="29196" y="10615"/>
                  <a:pt x="28295" y="10736"/>
                  <a:pt x="27624" y="10736"/>
                </a:cubicBezTo>
                <a:cubicBezTo>
                  <a:pt x="27093" y="10736"/>
                  <a:pt x="26706" y="10660"/>
                  <a:pt x="26706" y="10660"/>
                </a:cubicBezTo>
                <a:cubicBezTo>
                  <a:pt x="29810" y="10569"/>
                  <a:pt x="29993" y="9086"/>
                  <a:pt x="29993" y="9085"/>
                </a:cubicBezTo>
                <a:lnTo>
                  <a:pt x="29993" y="9085"/>
                </a:lnTo>
                <a:cubicBezTo>
                  <a:pt x="29081" y="10069"/>
                  <a:pt x="27848" y="10303"/>
                  <a:pt x="26882" y="10303"/>
                </a:cubicBezTo>
                <a:cubicBezTo>
                  <a:pt x="26012" y="10303"/>
                  <a:pt x="25359" y="10113"/>
                  <a:pt x="25359" y="10113"/>
                </a:cubicBezTo>
                <a:lnTo>
                  <a:pt x="25359" y="10113"/>
                </a:lnTo>
                <a:cubicBezTo>
                  <a:pt x="25682" y="10143"/>
                  <a:pt x="25983" y="10157"/>
                  <a:pt x="26263" y="10157"/>
                </a:cubicBezTo>
                <a:cubicBezTo>
                  <a:pt x="30014" y="10157"/>
                  <a:pt x="30153" y="7648"/>
                  <a:pt x="30153" y="7647"/>
                </a:cubicBezTo>
                <a:lnTo>
                  <a:pt x="30153" y="7647"/>
                </a:lnTo>
                <a:cubicBezTo>
                  <a:pt x="29292" y="9443"/>
                  <a:pt x="27764" y="9863"/>
                  <a:pt x="26525" y="9863"/>
                </a:cubicBezTo>
                <a:cubicBezTo>
                  <a:pt x="25496" y="9863"/>
                  <a:pt x="24666" y="9573"/>
                  <a:pt x="24583" y="9542"/>
                </a:cubicBezTo>
                <a:lnTo>
                  <a:pt x="24583" y="9542"/>
                </a:lnTo>
                <a:cubicBezTo>
                  <a:pt x="25112" y="9638"/>
                  <a:pt x="25572" y="9680"/>
                  <a:pt x="25972" y="9680"/>
                </a:cubicBezTo>
                <a:cubicBezTo>
                  <a:pt x="28317" y="9680"/>
                  <a:pt x="28600" y="8264"/>
                  <a:pt x="28600" y="8264"/>
                </a:cubicBezTo>
                <a:lnTo>
                  <a:pt x="28600" y="8264"/>
                </a:lnTo>
                <a:cubicBezTo>
                  <a:pt x="27815" y="9137"/>
                  <a:pt x="26737" y="9384"/>
                  <a:pt x="25866" y="9384"/>
                </a:cubicBezTo>
                <a:cubicBezTo>
                  <a:pt x="25826" y="9384"/>
                  <a:pt x="25786" y="9383"/>
                  <a:pt x="25747" y="9382"/>
                </a:cubicBezTo>
                <a:cubicBezTo>
                  <a:pt x="26592" y="9222"/>
                  <a:pt x="27368" y="8880"/>
                  <a:pt x="27756" y="8264"/>
                </a:cubicBezTo>
                <a:lnTo>
                  <a:pt x="27756" y="8264"/>
                </a:lnTo>
                <a:lnTo>
                  <a:pt x="26318" y="8697"/>
                </a:lnTo>
                <a:cubicBezTo>
                  <a:pt x="26546" y="8583"/>
                  <a:pt x="26752" y="8446"/>
                  <a:pt x="26911" y="8264"/>
                </a:cubicBezTo>
                <a:lnTo>
                  <a:pt x="26911" y="8264"/>
                </a:lnTo>
                <a:lnTo>
                  <a:pt x="23853" y="9222"/>
                </a:lnTo>
                <a:cubicBezTo>
                  <a:pt x="21867" y="9382"/>
                  <a:pt x="19379" y="10592"/>
                  <a:pt x="17530" y="11642"/>
                </a:cubicBezTo>
                <a:cubicBezTo>
                  <a:pt x="17736" y="11117"/>
                  <a:pt x="17804" y="10660"/>
                  <a:pt x="17804" y="10272"/>
                </a:cubicBezTo>
                <a:cubicBezTo>
                  <a:pt x="18095" y="10369"/>
                  <a:pt x="18463" y="10421"/>
                  <a:pt x="18810" y="10421"/>
                </a:cubicBezTo>
                <a:cubicBezTo>
                  <a:pt x="19115" y="10421"/>
                  <a:pt x="19404" y="10381"/>
                  <a:pt x="19607" y="10295"/>
                </a:cubicBezTo>
                <a:lnTo>
                  <a:pt x="17804" y="10135"/>
                </a:lnTo>
                <a:cubicBezTo>
                  <a:pt x="17804" y="9907"/>
                  <a:pt x="17758" y="9725"/>
                  <a:pt x="17736" y="9565"/>
                </a:cubicBezTo>
                <a:lnTo>
                  <a:pt x="17736" y="9565"/>
                </a:lnTo>
                <a:cubicBezTo>
                  <a:pt x="18348" y="9851"/>
                  <a:pt x="19101" y="9997"/>
                  <a:pt x="19821" y="9997"/>
                </a:cubicBezTo>
                <a:cubicBezTo>
                  <a:pt x="20364" y="9997"/>
                  <a:pt x="20888" y="9914"/>
                  <a:pt x="21319" y="9747"/>
                </a:cubicBezTo>
                <a:lnTo>
                  <a:pt x="20543" y="9679"/>
                </a:lnTo>
                <a:cubicBezTo>
                  <a:pt x="21388" y="9519"/>
                  <a:pt x="22164" y="9222"/>
                  <a:pt x="22666" y="8994"/>
                </a:cubicBezTo>
                <a:lnTo>
                  <a:pt x="22666" y="8994"/>
                </a:lnTo>
                <a:cubicBezTo>
                  <a:pt x="21800" y="9366"/>
                  <a:pt x="21054" y="9503"/>
                  <a:pt x="20428" y="9503"/>
                </a:cubicBezTo>
                <a:cubicBezTo>
                  <a:pt x="19057" y="9503"/>
                  <a:pt x="18253" y="8850"/>
                  <a:pt x="17987" y="8583"/>
                </a:cubicBezTo>
                <a:lnTo>
                  <a:pt x="17987" y="8583"/>
                </a:lnTo>
                <a:cubicBezTo>
                  <a:pt x="18686" y="9007"/>
                  <a:pt x="19514" y="9215"/>
                  <a:pt x="20343" y="9215"/>
                </a:cubicBezTo>
                <a:cubicBezTo>
                  <a:pt x="21301" y="9215"/>
                  <a:pt x="22261" y="8939"/>
                  <a:pt x="23031" y="8401"/>
                </a:cubicBezTo>
                <a:lnTo>
                  <a:pt x="22597" y="8401"/>
                </a:lnTo>
                <a:cubicBezTo>
                  <a:pt x="23145" y="8150"/>
                  <a:pt x="23442" y="7876"/>
                  <a:pt x="23442" y="7876"/>
                </a:cubicBezTo>
                <a:lnTo>
                  <a:pt x="23442" y="7876"/>
                </a:lnTo>
                <a:cubicBezTo>
                  <a:pt x="23077" y="8104"/>
                  <a:pt x="22734" y="8287"/>
                  <a:pt x="22369" y="8401"/>
                </a:cubicBezTo>
                <a:lnTo>
                  <a:pt x="19014" y="8446"/>
                </a:lnTo>
                <a:cubicBezTo>
                  <a:pt x="18306" y="8195"/>
                  <a:pt x="17895" y="7899"/>
                  <a:pt x="17895" y="7899"/>
                </a:cubicBezTo>
                <a:lnTo>
                  <a:pt x="17895" y="7899"/>
                </a:lnTo>
                <a:cubicBezTo>
                  <a:pt x="17987" y="7921"/>
                  <a:pt x="18055" y="7921"/>
                  <a:pt x="18147" y="7921"/>
                </a:cubicBezTo>
                <a:cubicBezTo>
                  <a:pt x="18853" y="8171"/>
                  <a:pt x="19762" y="8333"/>
                  <a:pt x="20643" y="8333"/>
                </a:cubicBezTo>
                <a:cubicBezTo>
                  <a:pt x="21612" y="8333"/>
                  <a:pt x="22548" y="8138"/>
                  <a:pt x="23145" y="7647"/>
                </a:cubicBezTo>
                <a:lnTo>
                  <a:pt x="23145" y="7647"/>
                </a:lnTo>
                <a:lnTo>
                  <a:pt x="20954" y="7693"/>
                </a:lnTo>
                <a:cubicBezTo>
                  <a:pt x="20224" y="7670"/>
                  <a:pt x="19584" y="7625"/>
                  <a:pt x="19082" y="7579"/>
                </a:cubicBezTo>
                <a:lnTo>
                  <a:pt x="19082" y="7579"/>
                </a:lnTo>
                <a:cubicBezTo>
                  <a:pt x="19164" y="7581"/>
                  <a:pt x="19245" y="7582"/>
                  <a:pt x="19324" y="7582"/>
                </a:cubicBezTo>
                <a:cubicBezTo>
                  <a:pt x="22322" y="7582"/>
                  <a:pt x="23145" y="5936"/>
                  <a:pt x="23145" y="5936"/>
                </a:cubicBezTo>
                <a:lnTo>
                  <a:pt x="23145" y="5936"/>
                </a:lnTo>
                <a:cubicBezTo>
                  <a:pt x="22125" y="6846"/>
                  <a:pt x="20834" y="7059"/>
                  <a:pt x="19849" y="7059"/>
                </a:cubicBezTo>
                <a:cubicBezTo>
                  <a:pt x="18982" y="7059"/>
                  <a:pt x="18352" y="6894"/>
                  <a:pt x="18352" y="6894"/>
                </a:cubicBezTo>
                <a:cubicBezTo>
                  <a:pt x="18466" y="6871"/>
                  <a:pt x="18580" y="6871"/>
                  <a:pt x="18694" y="6871"/>
                </a:cubicBezTo>
                <a:cubicBezTo>
                  <a:pt x="18812" y="6887"/>
                  <a:pt x="18932" y="6894"/>
                  <a:pt x="19053" y="6894"/>
                </a:cubicBezTo>
                <a:cubicBezTo>
                  <a:pt x="19636" y="6894"/>
                  <a:pt x="20246" y="6734"/>
                  <a:pt x="20794" y="6620"/>
                </a:cubicBezTo>
                <a:cubicBezTo>
                  <a:pt x="21821" y="6369"/>
                  <a:pt x="22392" y="5890"/>
                  <a:pt x="23145" y="5182"/>
                </a:cubicBezTo>
                <a:lnTo>
                  <a:pt x="23145" y="5182"/>
                </a:lnTo>
                <a:lnTo>
                  <a:pt x="22666" y="5342"/>
                </a:lnTo>
                <a:cubicBezTo>
                  <a:pt x="23373" y="4635"/>
                  <a:pt x="23488" y="3927"/>
                  <a:pt x="23488" y="3927"/>
                </a:cubicBezTo>
                <a:lnTo>
                  <a:pt x="23488" y="3927"/>
                </a:lnTo>
                <a:cubicBezTo>
                  <a:pt x="22917" y="4749"/>
                  <a:pt x="22324" y="5296"/>
                  <a:pt x="21730" y="5662"/>
                </a:cubicBezTo>
                <a:lnTo>
                  <a:pt x="19448" y="6461"/>
                </a:lnTo>
                <a:cubicBezTo>
                  <a:pt x="19333" y="6468"/>
                  <a:pt x="19229" y="6471"/>
                  <a:pt x="19136" y="6471"/>
                </a:cubicBezTo>
                <a:cubicBezTo>
                  <a:pt x="18950" y="6471"/>
                  <a:pt x="18808" y="6461"/>
                  <a:pt x="18717" y="6461"/>
                </a:cubicBezTo>
                <a:cubicBezTo>
                  <a:pt x="18649" y="6438"/>
                  <a:pt x="18626" y="6438"/>
                  <a:pt x="18626" y="6438"/>
                </a:cubicBezTo>
                <a:cubicBezTo>
                  <a:pt x="18694" y="6438"/>
                  <a:pt x="18740" y="6415"/>
                  <a:pt x="18808" y="6415"/>
                </a:cubicBezTo>
                <a:lnTo>
                  <a:pt x="18717" y="6461"/>
                </a:lnTo>
                <a:cubicBezTo>
                  <a:pt x="20315" y="6095"/>
                  <a:pt x="21844" y="5844"/>
                  <a:pt x="22757" y="4292"/>
                </a:cubicBezTo>
                <a:lnTo>
                  <a:pt x="22757" y="4292"/>
                </a:lnTo>
                <a:lnTo>
                  <a:pt x="22118" y="4635"/>
                </a:lnTo>
                <a:cubicBezTo>
                  <a:pt x="23168" y="3493"/>
                  <a:pt x="23305" y="2261"/>
                  <a:pt x="23305" y="2261"/>
                </a:cubicBezTo>
                <a:lnTo>
                  <a:pt x="23305" y="2261"/>
                </a:lnTo>
                <a:cubicBezTo>
                  <a:pt x="22255" y="5114"/>
                  <a:pt x="18900" y="5981"/>
                  <a:pt x="18900" y="5981"/>
                </a:cubicBezTo>
                <a:cubicBezTo>
                  <a:pt x="22871" y="4178"/>
                  <a:pt x="22620" y="1302"/>
                  <a:pt x="22620" y="1302"/>
                </a:cubicBezTo>
                <a:lnTo>
                  <a:pt x="22620" y="1302"/>
                </a:lnTo>
                <a:cubicBezTo>
                  <a:pt x="22004" y="3767"/>
                  <a:pt x="19311" y="5456"/>
                  <a:pt x="19311" y="5456"/>
                </a:cubicBezTo>
                <a:cubicBezTo>
                  <a:pt x="20338" y="4680"/>
                  <a:pt x="21798" y="1964"/>
                  <a:pt x="21799" y="1964"/>
                </a:cubicBezTo>
                <a:lnTo>
                  <a:pt x="21799" y="1964"/>
                </a:lnTo>
                <a:cubicBezTo>
                  <a:pt x="19995" y="3493"/>
                  <a:pt x="18671" y="5525"/>
                  <a:pt x="17713" y="7488"/>
                </a:cubicBezTo>
                <a:lnTo>
                  <a:pt x="17964" y="6483"/>
                </a:lnTo>
                <a:lnTo>
                  <a:pt x="17964" y="6483"/>
                </a:lnTo>
                <a:cubicBezTo>
                  <a:pt x="17781" y="6871"/>
                  <a:pt x="17622" y="7396"/>
                  <a:pt x="17530" y="7876"/>
                </a:cubicBezTo>
                <a:cubicBezTo>
                  <a:pt x="17462" y="8035"/>
                  <a:pt x="17370" y="8218"/>
                  <a:pt x="17302" y="8378"/>
                </a:cubicBezTo>
                <a:lnTo>
                  <a:pt x="17553" y="6597"/>
                </a:lnTo>
                <a:lnTo>
                  <a:pt x="17553" y="6597"/>
                </a:lnTo>
                <a:cubicBezTo>
                  <a:pt x="17485" y="6757"/>
                  <a:pt x="17416" y="6940"/>
                  <a:pt x="17370" y="7122"/>
                </a:cubicBezTo>
                <a:cubicBezTo>
                  <a:pt x="17462" y="6506"/>
                  <a:pt x="17530" y="5890"/>
                  <a:pt x="17530" y="5274"/>
                </a:cubicBezTo>
                <a:cubicBezTo>
                  <a:pt x="17599" y="3288"/>
                  <a:pt x="17211" y="1325"/>
                  <a:pt x="15864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0" name="Google Shape;2135;p16"/>
          <p:cNvSpPr/>
          <p:nvPr/>
        </p:nvSpPr>
        <p:spPr>
          <a:xfrm flipH="1" rot="10800000">
            <a:off x="7854840" y="4439160"/>
            <a:ext cx="1703160" cy="1702080"/>
          </a:xfrm>
          <a:custGeom>
            <a:avLst/>
            <a:gdLst>
              <a:gd name="textAreaLeft" fmla="*/ -360 w 1703160"/>
              <a:gd name="textAreaRight" fmla="*/ 170316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71" name="Google Shape;2136;p16"/>
          <p:cNvSpPr/>
          <p:nvPr/>
        </p:nvSpPr>
        <p:spPr>
          <a:xfrm rot="20454000">
            <a:off x="-363960" y="-486360"/>
            <a:ext cx="1506240" cy="1199520"/>
          </a:xfrm>
          <a:custGeom>
            <a:avLst/>
            <a:gdLst>
              <a:gd name="textAreaLeft" fmla="*/ 0 w 1506240"/>
              <a:gd name="textAreaRight" fmla="*/ 1506600 w 1506240"/>
              <a:gd name="textAreaTop" fmla="*/ 0 h 1199520"/>
              <a:gd name="textAreaBottom" fmla="*/ 1199880 h 119952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772" name="Google Shape;2137;p16"/>
          <p:cNvGrpSpPr/>
          <p:nvPr/>
        </p:nvGrpSpPr>
        <p:grpSpPr>
          <a:xfrm>
            <a:off x="8168040" y="56160"/>
            <a:ext cx="978120" cy="1010160"/>
            <a:chOff x="8168040" y="56160"/>
            <a:chExt cx="978120" cy="1010160"/>
          </a:xfrm>
        </p:grpSpPr>
        <p:sp>
          <p:nvSpPr>
            <p:cNvPr id="1773" name="Google Shape;2138;p16"/>
            <p:cNvSpPr/>
            <p:nvPr/>
          </p:nvSpPr>
          <p:spPr>
            <a:xfrm rot="8632200">
              <a:off x="8338320" y="168120"/>
              <a:ext cx="637560" cy="78552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785520"/>
                <a:gd name="textAreaBottom" fmla="*/ 785880 h 78552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4" name="Google Shape;2139;p16"/>
            <p:cNvSpPr/>
            <p:nvPr/>
          </p:nvSpPr>
          <p:spPr>
            <a:xfrm rot="8632200">
              <a:off x="8378640" y="207360"/>
              <a:ext cx="545040" cy="721080"/>
            </a:xfrm>
            <a:custGeom>
              <a:avLst/>
              <a:gdLst>
                <a:gd name="textAreaLeft" fmla="*/ 0 w 545040"/>
                <a:gd name="textAreaRight" fmla="*/ 545400 w 545040"/>
                <a:gd name="textAreaTop" fmla="*/ 0 h 721080"/>
                <a:gd name="textAreaBottom" fmla="*/ 721440 h 72108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5" name="Google Shape;2140;p16"/>
            <p:cNvSpPr/>
            <p:nvPr/>
          </p:nvSpPr>
          <p:spPr>
            <a:xfrm rot="8632200">
              <a:off x="8225640" y="280440"/>
              <a:ext cx="474840" cy="180360"/>
            </a:xfrm>
            <a:custGeom>
              <a:avLst/>
              <a:gdLst>
                <a:gd name="textAreaLeft" fmla="*/ 0 w 474840"/>
                <a:gd name="textAreaRight" fmla="*/ 475200 w 47484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6" name="Google Shape;2141;p16"/>
            <p:cNvSpPr/>
            <p:nvPr/>
          </p:nvSpPr>
          <p:spPr>
            <a:xfrm rot="8632200">
              <a:off x="8488800" y="350640"/>
              <a:ext cx="96480" cy="4284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7" name="Google Shape;2142;p16"/>
            <p:cNvSpPr/>
            <p:nvPr/>
          </p:nvSpPr>
          <p:spPr>
            <a:xfrm rot="9888600">
              <a:off x="8649360" y="456120"/>
              <a:ext cx="14040" cy="1584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8" name="Google Shape;2143;p16"/>
            <p:cNvSpPr/>
            <p:nvPr/>
          </p:nvSpPr>
          <p:spPr>
            <a:xfrm rot="9888600">
              <a:off x="8660880" y="479160"/>
              <a:ext cx="8280" cy="1044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9" name="Google Shape;2144;p16"/>
            <p:cNvSpPr/>
            <p:nvPr/>
          </p:nvSpPr>
          <p:spPr>
            <a:xfrm rot="9888600">
              <a:off x="8677440" y="446040"/>
              <a:ext cx="6840" cy="6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0" name="Google Shape;2145;p16"/>
            <p:cNvSpPr/>
            <p:nvPr/>
          </p:nvSpPr>
          <p:spPr>
            <a:xfrm rot="9888600">
              <a:off x="8520120" y="456120"/>
              <a:ext cx="25200" cy="2772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1" name="Google Shape;2146;p16"/>
            <p:cNvSpPr/>
            <p:nvPr/>
          </p:nvSpPr>
          <p:spPr>
            <a:xfrm rot="9888600">
              <a:off x="8515440" y="489960"/>
              <a:ext cx="10440" cy="1152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2" name="Google Shape;2147;p16"/>
            <p:cNvSpPr/>
            <p:nvPr/>
          </p:nvSpPr>
          <p:spPr>
            <a:xfrm rot="9888600">
              <a:off x="8527680" y="497520"/>
              <a:ext cx="15840" cy="1692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3" name="Google Shape;2148;p16"/>
            <p:cNvSpPr/>
            <p:nvPr/>
          </p:nvSpPr>
          <p:spPr>
            <a:xfrm rot="9888600">
              <a:off x="8498880" y="514080"/>
              <a:ext cx="16200" cy="158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4" name="Google Shape;2149;p16"/>
            <p:cNvSpPr/>
            <p:nvPr/>
          </p:nvSpPr>
          <p:spPr>
            <a:xfrm rot="9888600">
              <a:off x="8510760" y="545760"/>
              <a:ext cx="1800" cy="144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5" name="Google Shape;2150;p16"/>
            <p:cNvSpPr/>
            <p:nvPr/>
          </p:nvSpPr>
          <p:spPr>
            <a:xfrm rot="9888600">
              <a:off x="8481960" y="550800"/>
              <a:ext cx="10440" cy="828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6" name="Google Shape;2151;p16"/>
            <p:cNvSpPr/>
            <p:nvPr/>
          </p:nvSpPr>
          <p:spPr>
            <a:xfrm rot="8632200">
              <a:off x="8621280" y="215640"/>
              <a:ext cx="17640" cy="165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7" name="Google Shape;2152;p16"/>
            <p:cNvSpPr/>
            <p:nvPr/>
          </p:nvSpPr>
          <p:spPr>
            <a:xfrm rot="8632200">
              <a:off x="8621640" y="20376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8" name="Google Shape;2153;p16"/>
            <p:cNvSpPr/>
            <p:nvPr/>
          </p:nvSpPr>
          <p:spPr>
            <a:xfrm rot="8632200">
              <a:off x="8637120" y="211320"/>
              <a:ext cx="7200" cy="54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9" name="Google Shape;2154;p16"/>
            <p:cNvSpPr/>
            <p:nvPr/>
          </p:nvSpPr>
          <p:spPr>
            <a:xfrm rot="8632200">
              <a:off x="8649360" y="232920"/>
              <a:ext cx="3600" cy="25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0" name="Google Shape;2155;p16"/>
            <p:cNvSpPr/>
            <p:nvPr/>
          </p:nvSpPr>
          <p:spPr>
            <a:xfrm rot="8632200">
              <a:off x="8617320" y="239400"/>
              <a:ext cx="13680" cy="1332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1" name="Google Shape;2156;p16"/>
            <p:cNvSpPr/>
            <p:nvPr/>
          </p:nvSpPr>
          <p:spPr>
            <a:xfrm rot="8632200">
              <a:off x="8640720" y="251280"/>
              <a:ext cx="7920" cy="79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2" name="Google Shape;2157;p16"/>
            <p:cNvSpPr/>
            <p:nvPr/>
          </p:nvSpPr>
          <p:spPr>
            <a:xfrm rot="8632200">
              <a:off x="8431200" y="541080"/>
              <a:ext cx="160920" cy="257760"/>
            </a:xfrm>
            <a:custGeom>
              <a:avLst/>
              <a:gdLst>
                <a:gd name="textAreaLeft" fmla="*/ 0 w 160920"/>
                <a:gd name="textAreaRight" fmla="*/ 161280 w 16092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3" name="Google Shape;2158;p16"/>
            <p:cNvSpPr/>
            <p:nvPr/>
          </p:nvSpPr>
          <p:spPr>
            <a:xfrm rot="8632200">
              <a:off x="8622360" y="330840"/>
              <a:ext cx="118800" cy="110520"/>
            </a:xfrm>
            <a:custGeom>
              <a:avLst/>
              <a:gdLst>
                <a:gd name="textAreaLeft" fmla="*/ 0 w 118800"/>
                <a:gd name="textAreaRight" fmla="*/ 119160 w 118800"/>
                <a:gd name="textAreaTop" fmla="*/ 0 h 110520"/>
                <a:gd name="textAreaBottom" fmla="*/ 110880 h 11052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440" bIns="55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4" name="Google Shape;2159;p16"/>
            <p:cNvSpPr/>
            <p:nvPr/>
          </p:nvSpPr>
          <p:spPr>
            <a:xfrm rot="8632200">
              <a:off x="8869680" y="570960"/>
              <a:ext cx="129600" cy="14652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795" name="Google Shape;2160;p16"/>
            <p:cNvGrpSpPr/>
            <p:nvPr/>
          </p:nvGrpSpPr>
          <p:grpSpPr>
            <a:xfrm>
              <a:off x="8265600" y="325080"/>
              <a:ext cx="367200" cy="252720"/>
              <a:chOff x="8265600" y="325080"/>
              <a:chExt cx="367200" cy="252720"/>
            </a:xfrm>
          </p:grpSpPr>
          <p:sp>
            <p:nvSpPr>
              <p:cNvPr id="1796" name="Google Shape;2161;p16"/>
              <p:cNvSpPr/>
              <p:nvPr/>
            </p:nvSpPr>
            <p:spPr>
              <a:xfrm rot="9888600">
                <a:off x="8277120" y="365760"/>
                <a:ext cx="330120" cy="135360"/>
              </a:xfrm>
              <a:custGeom>
                <a:avLst/>
                <a:gdLst>
                  <a:gd name="textAreaLeft" fmla="*/ 0 w 330120"/>
                  <a:gd name="textAreaRight" fmla="*/ 330480 w 33012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7" name="Google Shape;2162;p16"/>
              <p:cNvSpPr/>
              <p:nvPr/>
            </p:nvSpPr>
            <p:spPr>
              <a:xfrm rot="9888600">
                <a:off x="8478360" y="358920"/>
                <a:ext cx="150840" cy="4716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47160"/>
                  <a:gd name="textAreaBottom" fmla="*/ 47520 h 4716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8" name="Google Shape;2163;p16"/>
              <p:cNvSpPr/>
              <p:nvPr/>
            </p:nvSpPr>
            <p:spPr>
              <a:xfrm rot="9888600">
                <a:off x="8499600" y="367200"/>
                <a:ext cx="68040" cy="1332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9" name="Google Shape;2164;p16"/>
              <p:cNvSpPr/>
              <p:nvPr/>
            </p:nvSpPr>
            <p:spPr>
              <a:xfrm rot="9888600">
                <a:off x="8489520" y="354600"/>
                <a:ext cx="111600" cy="9360"/>
              </a:xfrm>
              <a:custGeom>
                <a:avLst/>
                <a:gdLst>
                  <a:gd name="textAreaLeft" fmla="*/ 0 w 111600"/>
                  <a:gd name="textAreaRight" fmla="*/ 111960 w 11160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0" name="Google Shape;2165;p16"/>
              <p:cNvSpPr/>
              <p:nvPr/>
            </p:nvSpPr>
            <p:spPr>
              <a:xfrm rot="9888600">
                <a:off x="8504280" y="352440"/>
                <a:ext cx="75960" cy="5760"/>
              </a:xfrm>
              <a:custGeom>
                <a:avLst/>
                <a:gdLst>
                  <a:gd name="textAreaLeft" fmla="*/ 0 w 75960"/>
                  <a:gd name="textAreaRight" fmla="*/ 76320 w 759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1" name="Google Shape;2166;p16"/>
              <p:cNvSpPr/>
              <p:nvPr/>
            </p:nvSpPr>
            <p:spPr>
              <a:xfrm rot="9888600">
                <a:off x="8362440" y="427320"/>
                <a:ext cx="192960" cy="33480"/>
              </a:xfrm>
              <a:custGeom>
                <a:avLst/>
                <a:gdLst>
                  <a:gd name="textAreaLeft" fmla="*/ 0 w 192960"/>
                  <a:gd name="textAreaRight" fmla="*/ 193320 w 192960"/>
                  <a:gd name="textAreaTop" fmla="*/ 0 h 33480"/>
                  <a:gd name="textAreaBottom" fmla="*/ 33840 h 3348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2" name="Google Shape;2167;p16"/>
              <p:cNvSpPr/>
              <p:nvPr/>
            </p:nvSpPr>
            <p:spPr>
              <a:xfrm rot="9888600">
                <a:off x="8443080" y="416160"/>
                <a:ext cx="46800" cy="126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3" name="Google Shape;2168;p16"/>
              <p:cNvSpPr/>
              <p:nvPr/>
            </p:nvSpPr>
            <p:spPr>
              <a:xfrm rot="9888600">
                <a:off x="8370360" y="406440"/>
                <a:ext cx="105840" cy="2772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27720"/>
                  <a:gd name="textAreaBottom" fmla="*/ 28080 h 2772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4" name="Google Shape;2169;p16"/>
              <p:cNvSpPr/>
              <p:nvPr/>
            </p:nvSpPr>
            <p:spPr>
              <a:xfrm rot="9888600">
                <a:off x="8334000" y="470520"/>
                <a:ext cx="135720" cy="22680"/>
              </a:xfrm>
              <a:custGeom>
                <a:avLst/>
                <a:gdLst>
                  <a:gd name="textAreaLeft" fmla="*/ 0 w 135720"/>
                  <a:gd name="textAreaRight" fmla="*/ 136080 w 135720"/>
                  <a:gd name="textAreaTop" fmla="*/ 0 h 22680"/>
                  <a:gd name="textAreaBottom" fmla="*/ 23040 h 2268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520" bIns="11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5" name="Google Shape;2170;p16"/>
              <p:cNvSpPr/>
              <p:nvPr/>
            </p:nvSpPr>
            <p:spPr>
              <a:xfrm rot="9888600">
                <a:off x="8371440" y="378360"/>
                <a:ext cx="47160" cy="57960"/>
              </a:xfrm>
              <a:custGeom>
                <a:avLst/>
                <a:gdLst>
                  <a:gd name="textAreaLeft" fmla="*/ 0 w 47160"/>
                  <a:gd name="textAreaRight" fmla="*/ 47520 w 47160"/>
                  <a:gd name="textAreaTop" fmla="*/ 0 h 57960"/>
                  <a:gd name="textAreaBottom" fmla="*/ 58320 h 5796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6" name="Google Shape;2171;p16"/>
              <p:cNvSpPr/>
              <p:nvPr/>
            </p:nvSpPr>
            <p:spPr>
              <a:xfrm rot="9888600">
                <a:off x="8411400" y="343800"/>
                <a:ext cx="20160" cy="94680"/>
              </a:xfrm>
              <a:custGeom>
                <a:avLst/>
                <a:gdLst>
                  <a:gd name="textAreaLeft" fmla="*/ 0 w 20160"/>
                  <a:gd name="textAreaRight" fmla="*/ 20520 w 20160"/>
                  <a:gd name="textAreaTop" fmla="*/ 0 h 94680"/>
                  <a:gd name="textAreaBottom" fmla="*/ 95040 h 9468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7" name="Google Shape;2172;p16"/>
              <p:cNvSpPr/>
              <p:nvPr/>
            </p:nvSpPr>
            <p:spPr>
              <a:xfrm rot="9888600">
                <a:off x="8420040" y="345240"/>
                <a:ext cx="44640" cy="58680"/>
              </a:xfrm>
              <a:custGeom>
                <a:avLst/>
                <a:gdLst>
                  <a:gd name="textAreaLeft" fmla="*/ 0 w 44640"/>
                  <a:gd name="textAreaRight" fmla="*/ 45000 w 44640"/>
                  <a:gd name="textAreaTop" fmla="*/ 0 h 58680"/>
                  <a:gd name="textAreaBottom" fmla="*/ 59040 h 5868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8" name="Google Shape;2173;p16"/>
              <p:cNvSpPr/>
              <p:nvPr/>
            </p:nvSpPr>
            <p:spPr>
              <a:xfrm rot="9888600">
                <a:off x="8445600" y="352440"/>
                <a:ext cx="34920" cy="13680"/>
              </a:xfrm>
              <a:custGeom>
                <a:avLst/>
                <a:gdLst>
                  <a:gd name="textAreaLeft" fmla="*/ 0 w 34920"/>
                  <a:gd name="textAreaRight" fmla="*/ 35280 w 349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9" name="Google Shape;2174;p16"/>
              <p:cNvSpPr/>
              <p:nvPr/>
            </p:nvSpPr>
            <p:spPr>
              <a:xfrm rot="9888600">
                <a:off x="8314200" y="456840"/>
                <a:ext cx="140760" cy="10440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104400"/>
                  <a:gd name="textAreaBottom" fmla="*/ 104760 h 10440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0" name="Google Shape;2175;p16"/>
              <p:cNvSpPr/>
              <p:nvPr/>
            </p:nvSpPr>
            <p:spPr>
              <a:xfrm rot="9888600">
                <a:off x="8387640" y="444240"/>
                <a:ext cx="23400" cy="70200"/>
              </a:xfrm>
              <a:custGeom>
                <a:avLst/>
                <a:gdLst>
                  <a:gd name="textAreaLeft" fmla="*/ 0 w 23400"/>
                  <a:gd name="textAreaRight" fmla="*/ 23760 w 23400"/>
                  <a:gd name="textAreaTop" fmla="*/ 0 h 70200"/>
                  <a:gd name="textAreaBottom" fmla="*/ 70560 h 7020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280" bIns="35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1" name="Google Shape;2176;p16"/>
              <p:cNvSpPr/>
              <p:nvPr/>
            </p:nvSpPr>
            <p:spPr>
              <a:xfrm rot="9888600">
                <a:off x="8419320" y="461160"/>
                <a:ext cx="45720" cy="12960"/>
              </a:xfrm>
              <a:custGeom>
                <a:avLst/>
                <a:gdLst>
                  <a:gd name="textAreaLeft" fmla="*/ 0 w 45720"/>
                  <a:gd name="textAreaRight" fmla="*/ 46080 w 4572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2" name="Google Shape;2177;p16"/>
              <p:cNvSpPr/>
              <p:nvPr/>
            </p:nvSpPr>
            <p:spPr>
              <a:xfrm rot="10465800">
                <a:off x="8399520" y="502920"/>
                <a:ext cx="74160" cy="9000"/>
              </a:xfrm>
              <a:custGeom>
                <a:avLst/>
                <a:gdLst>
                  <a:gd name="textAreaLeft" fmla="*/ 0 w 74160"/>
                  <a:gd name="textAreaRight" fmla="*/ 74520 w 741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3" name="Google Shape;2178;p16"/>
              <p:cNvSpPr/>
              <p:nvPr/>
            </p:nvSpPr>
            <p:spPr>
              <a:xfrm rot="9888600">
                <a:off x="8422920" y="404640"/>
                <a:ext cx="58320" cy="2556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4" name="Google Shape;2179;p16"/>
              <p:cNvSpPr/>
              <p:nvPr/>
            </p:nvSpPr>
            <p:spPr>
              <a:xfrm rot="9888600">
                <a:off x="8483040" y="371160"/>
                <a:ext cx="69120" cy="79200"/>
              </a:xfrm>
              <a:custGeom>
                <a:avLst/>
                <a:gdLst>
                  <a:gd name="textAreaLeft" fmla="*/ 0 w 69120"/>
                  <a:gd name="textAreaRight" fmla="*/ 69480 w 69120"/>
                  <a:gd name="textAreaTop" fmla="*/ 0 h 79200"/>
                  <a:gd name="textAreaBottom" fmla="*/ 79560 h 7920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15" name="Google Shape;2180;p16"/>
            <p:cNvGrpSpPr/>
            <p:nvPr/>
          </p:nvGrpSpPr>
          <p:grpSpPr>
            <a:xfrm>
              <a:off x="8694360" y="578520"/>
              <a:ext cx="318600" cy="342000"/>
              <a:chOff x="8694360" y="578520"/>
              <a:chExt cx="318600" cy="342000"/>
            </a:xfrm>
          </p:grpSpPr>
          <p:sp>
            <p:nvSpPr>
              <p:cNvPr id="1816" name="Google Shape;2181;p16"/>
              <p:cNvSpPr/>
              <p:nvPr/>
            </p:nvSpPr>
            <p:spPr>
              <a:xfrm rot="7563000">
                <a:off x="8721000" y="676800"/>
                <a:ext cx="242280" cy="124200"/>
              </a:xfrm>
              <a:custGeom>
                <a:avLst/>
                <a:gdLst>
                  <a:gd name="textAreaLeft" fmla="*/ 0 w 242280"/>
                  <a:gd name="textAreaRight" fmla="*/ 242640 w 24228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7" name="Google Shape;2182;p16"/>
              <p:cNvSpPr/>
              <p:nvPr/>
            </p:nvSpPr>
            <p:spPr>
              <a:xfrm rot="8632200">
                <a:off x="8799120" y="613800"/>
                <a:ext cx="178200" cy="177840"/>
              </a:xfrm>
              <a:custGeom>
                <a:avLst/>
                <a:gdLst>
                  <a:gd name="textAreaLeft" fmla="*/ 0 w 178200"/>
                  <a:gd name="textAreaRight" fmla="*/ 178560 w 178200"/>
                  <a:gd name="textAreaTop" fmla="*/ 0 h 177840"/>
                  <a:gd name="textAreaBottom" fmla="*/ 178200 h 17784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8" name="Google Shape;2183;p16"/>
              <p:cNvSpPr/>
              <p:nvPr/>
            </p:nvSpPr>
            <p:spPr>
              <a:xfrm rot="8632200">
                <a:off x="8879760" y="618480"/>
                <a:ext cx="23760" cy="119880"/>
              </a:xfrm>
              <a:custGeom>
                <a:avLst/>
                <a:gdLst>
                  <a:gd name="textAreaLeft" fmla="*/ 0 w 23760"/>
                  <a:gd name="textAreaRight" fmla="*/ 24120 w 23760"/>
                  <a:gd name="textAreaTop" fmla="*/ 0 h 119880"/>
                  <a:gd name="textAreaBottom" fmla="*/ 120240 h 11988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9" name="Google Shape;2184;p16"/>
              <p:cNvSpPr/>
              <p:nvPr/>
            </p:nvSpPr>
            <p:spPr>
              <a:xfrm rot="8632200">
                <a:off x="8899920" y="589680"/>
                <a:ext cx="14760" cy="10800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108000"/>
                  <a:gd name="textAreaBottom" fmla="*/ 108360 h 10800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0" name="Google Shape;2185;p16"/>
              <p:cNvSpPr/>
              <p:nvPr/>
            </p:nvSpPr>
            <p:spPr>
              <a:xfrm rot="8632200">
                <a:off x="8860320" y="748440"/>
                <a:ext cx="14040" cy="6012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60120"/>
                  <a:gd name="textAreaBottom" fmla="*/ 60480 h 6012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1" name="Google Shape;2186;p16"/>
              <p:cNvSpPr/>
              <p:nvPr/>
            </p:nvSpPr>
            <p:spPr>
              <a:xfrm rot="8632200">
                <a:off x="8916120" y="676080"/>
                <a:ext cx="14040" cy="3672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2" name="Google Shape;2187;p16"/>
              <p:cNvSpPr/>
              <p:nvPr/>
            </p:nvSpPr>
            <p:spPr>
              <a:xfrm rot="8632200">
                <a:off x="8913240" y="605880"/>
                <a:ext cx="9000" cy="514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3" name="Google Shape;2188;p16"/>
              <p:cNvSpPr/>
              <p:nvPr/>
            </p:nvSpPr>
            <p:spPr>
              <a:xfrm rot="8632200">
                <a:off x="8902080" y="719640"/>
                <a:ext cx="8640" cy="3456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34560"/>
                  <a:gd name="textAreaBottom" fmla="*/ 34920 h 3456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4" name="Google Shape;2189;p16"/>
              <p:cNvSpPr/>
              <p:nvPr/>
            </p:nvSpPr>
            <p:spPr>
              <a:xfrm rot="8632200">
                <a:off x="8905680" y="739080"/>
                <a:ext cx="43920" cy="1332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5" name="Google Shape;2190;p16"/>
              <p:cNvSpPr/>
              <p:nvPr/>
            </p:nvSpPr>
            <p:spPr>
              <a:xfrm rot="8632200">
                <a:off x="8847000" y="657720"/>
                <a:ext cx="13320" cy="7236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72360"/>
                  <a:gd name="textAreaBottom" fmla="*/ 72720 h 7236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6" name="Google Shape;2191;p16"/>
              <p:cNvSpPr/>
              <p:nvPr/>
            </p:nvSpPr>
            <p:spPr>
              <a:xfrm rot="8632200">
                <a:off x="8824680" y="720720"/>
                <a:ext cx="31320" cy="80280"/>
              </a:xfrm>
              <a:custGeom>
                <a:avLst/>
                <a:gdLst>
                  <a:gd name="textAreaLeft" fmla="*/ 0 w 31320"/>
                  <a:gd name="textAreaRight" fmla="*/ 31680 w 31320"/>
                  <a:gd name="textAreaTop" fmla="*/ 0 h 80280"/>
                  <a:gd name="textAreaBottom" fmla="*/ 80640 h 8028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7" name="Google Shape;2192;p16"/>
              <p:cNvSpPr/>
              <p:nvPr/>
            </p:nvSpPr>
            <p:spPr>
              <a:xfrm rot="8632200">
                <a:off x="8858520" y="697680"/>
                <a:ext cx="18720" cy="9900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99000"/>
                  <a:gd name="textAreaBottom" fmla="*/ 99360 h 9900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8" name="Google Shape;2193;p16"/>
              <p:cNvSpPr/>
              <p:nvPr/>
            </p:nvSpPr>
            <p:spPr>
              <a:xfrm rot="8632200">
                <a:off x="8870400" y="738000"/>
                <a:ext cx="20880" cy="2196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21960"/>
                  <a:gd name="textAreaBottom" fmla="*/ 22320 h 2196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9" name="Google Shape;2194;p16"/>
              <p:cNvSpPr/>
              <p:nvPr/>
            </p:nvSpPr>
            <p:spPr>
              <a:xfrm rot="8632200">
                <a:off x="8898120" y="690840"/>
                <a:ext cx="18360" cy="2160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21600"/>
                  <a:gd name="textAreaBottom" fmla="*/ 21960 h 2160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0" name="Google Shape;2195;p16"/>
              <p:cNvSpPr/>
              <p:nvPr/>
            </p:nvSpPr>
            <p:spPr>
              <a:xfrm rot="8632200">
                <a:off x="8914320" y="613800"/>
                <a:ext cx="48600" cy="54000"/>
              </a:xfrm>
              <a:custGeom>
                <a:avLst/>
                <a:gdLst>
                  <a:gd name="textAreaLeft" fmla="*/ 0 w 48600"/>
                  <a:gd name="textAreaRight" fmla="*/ 48960 w 4860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1" name="Google Shape;2196;p16"/>
              <p:cNvSpPr/>
              <p:nvPr/>
            </p:nvSpPr>
            <p:spPr>
              <a:xfrm rot="8632200">
                <a:off x="8925480" y="676440"/>
                <a:ext cx="32760" cy="9360"/>
              </a:xfrm>
              <a:custGeom>
                <a:avLst/>
                <a:gdLst>
                  <a:gd name="textAreaLeft" fmla="*/ 0 w 32760"/>
                  <a:gd name="textAreaRight" fmla="*/ 33120 w 3276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2" name="Google Shape;2197;p16"/>
              <p:cNvSpPr/>
              <p:nvPr/>
            </p:nvSpPr>
            <p:spPr>
              <a:xfrm rot="8632200">
                <a:off x="8716680" y="761040"/>
                <a:ext cx="153360" cy="126360"/>
              </a:xfrm>
              <a:custGeom>
                <a:avLst/>
                <a:gdLst>
                  <a:gd name="textAreaLeft" fmla="*/ 0 w 153360"/>
                  <a:gd name="textAreaRight" fmla="*/ 153720 w 15336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3" name="Google Shape;2198;p16"/>
              <p:cNvSpPr/>
              <p:nvPr/>
            </p:nvSpPr>
            <p:spPr>
              <a:xfrm rot="8632200">
                <a:off x="8795160" y="792360"/>
                <a:ext cx="18000" cy="3636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36360"/>
                  <a:gd name="textAreaBottom" fmla="*/ 36720 h 3636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4" name="Google Shape;2199;p16"/>
              <p:cNvSpPr/>
              <p:nvPr/>
            </p:nvSpPr>
            <p:spPr>
              <a:xfrm rot="8632200">
                <a:off x="8807760" y="787680"/>
                <a:ext cx="29520" cy="16200"/>
              </a:xfrm>
              <a:custGeom>
                <a:avLst/>
                <a:gdLst>
                  <a:gd name="textAreaLeft" fmla="*/ 0 w 29520"/>
                  <a:gd name="textAreaRight" fmla="*/ 29880 w 29520"/>
                  <a:gd name="textAreaTop" fmla="*/ 0 h 16200"/>
                  <a:gd name="textAreaBottom" fmla="*/ 16560 h 1620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5" name="Google Shape;2200;p16"/>
              <p:cNvSpPr/>
              <p:nvPr/>
            </p:nvSpPr>
            <p:spPr>
              <a:xfrm rot="8845800">
                <a:off x="8835840" y="797760"/>
                <a:ext cx="53640" cy="20880"/>
              </a:xfrm>
              <a:custGeom>
                <a:avLst/>
                <a:gdLst>
                  <a:gd name="textAreaLeft" fmla="*/ 0 w 53640"/>
                  <a:gd name="textAreaRight" fmla="*/ 54000 w 5364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36" name="Google Shape;2201;p16"/>
            <p:cNvGrpSpPr/>
            <p:nvPr/>
          </p:nvGrpSpPr>
          <p:grpSpPr>
            <a:xfrm>
              <a:off x="8531640" y="780480"/>
              <a:ext cx="103320" cy="112680"/>
              <a:chOff x="8531640" y="780480"/>
              <a:chExt cx="103320" cy="112680"/>
            </a:xfrm>
          </p:grpSpPr>
          <p:sp>
            <p:nvSpPr>
              <p:cNvPr id="1837" name="Google Shape;2202;p16"/>
              <p:cNvSpPr/>
              <p:nvPr/>
            </p:nvSpPr>
            <p:spPr>
              <a:xfrm rot="8632200">
                <a:off x="8575920" y="819000"/>
                <a:ext cx="19440" cy="1800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8" name="Google Shape;2203;p16"/>
              <p:cNvSpPr/>
              <p:nvPr/>
            </p:nvSpPr>
            <p:spPr>
              <a:xfrm rot="8632200">
                <a:off x="8565480" y="808560"/>
                <a:ext cx="22320" cy="1008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9" name="Google Shape;2204;p16"/>
              <p:cNvSpPr/>
              <p:nvPr/>
            </p:nvSpPr>
            <p:spPr>
              <a:xfrm rot="8632200">
                <a:off x="8557560" y="801720"/>
                <a:ext cx="13320" cy="900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0" name="Google Shape;2205;p16"/>
              <p:cNvSpPr/>
              <p:nvPr/>
            </p:nvSpPr>
            <p:spPr>
              <a:xfrm rot="8632200">
                <a:off x="8538120" y="781920"/>
                <a:ext cx="14040" cy="2700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27000"/>
                  <a:gd name="textAreaBottom" fmla="*/ 27360 h 2700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1" name="Google Shape;2206;p16"/>
              <p:cNvSpPr/>
              <p:nvPr/>
            </p:nvSpPr>
            <p:spPr>
              <a:xfrm rot="8632200">
                <a:off x="8555040" y="787320"/>
                <a:ext cx="9720" cy="936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2" name="Google Shape;2207;p16"/>
              <p:cNvSpPr/>
              <p:nvPr/>
            </p:nvSpPr>
            <p:spPr>
              <a:xfrm rot="8632200">
                <a:off x="8586000" y="827280"/>
                <a:ext cx="15480" cy="2520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25200"/>
                  <a:gd name="textAreaBottom" fmla="*/ 25560 h 2520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3" name="Google Shape;2208;p16"/>
              <p:cNvSpPr/>
              <p:nvPr/>
            </p:nvSpPr>
            <p:spPr>
              <a:xfrm rot="8632200">
                <a:off x="8600760" y="848520"/>
                <a:ext cx="15480" cy="1476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4" name="Google Shape;2209;p16"/>
              <p:cNvSpPr/>
              <p:nvPr/>
            </p:nvSpPr>
            <p:spPr>
              <a:xfrm rot="8632200">
                <a:off x="8603640" y="862560"/>
                <a:ext cx="8640" cy="900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5" name="Google Shape;2210;p16"/>
              <p:cNvSpPr/>
              <p:nvPr/>
            </p:nvSpPr>
            <p:spPr>
              <a:xfrm rot="8632200">
                <a:off x="8615520" y="868320"/>
                <a:ext cx="15840" cy="15480"/>
              </a:xfrm>
              <a:custGeom>
                <a:avLst/>
                <a:gdLst>
                  <a:gd name="textAreaLeft" fmla="*/ 0 w 15840"/>
                  <a:gd name="textAreaRight" fmla="*/ 16200 w 15840"/>
                  <a:gd name="textAreaTop" fmla="*/ 0 h 15480"/>
                  <a:gd name="textAreaBottom" fmla="*/ 15840 h 1548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6" name="Google Shape;2211;p16"/>
              <p:cNvSpPr/>
              <p:nvPr/>
            </p:nvSpPr>
            <p:spPr>
              <a:xfrm rot="8632200">
                <a:off x="8623800" y="881280"/>
                <a:ext cx="9000" cy="97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47" name="Google Shape;2212;p16"/>
            <p:cNvGrpSpPr/>
            <p:nvPr/>
          </p:nvGrpSpPr>
          <p:grpSpPr>
            <a:xfrm>
              <a:off x="8619840" y="751320"/>
              <a:ext cx="219240" cy="213120"/>
              <a:chOff x="8619840" y="751320"/>
              <a:chExt cx="219240" cy="213120"/>
            </a:xfrm>
          </p:grpSpPr>
          <p:sp>
            <p:nvSpPr>
              <p:cNvPr id="1848" name="Google Shape;2213;p16"/>
              <p:cNvSpPr/>
              <p:nvPr/>
            </p:nvSpPr>
            <p:spPr>
              <a:xfrm rot="8632200">
                <a:off x="8630280" y="799920"/>
                <a:ext cx="198000" cy="100800"/>
              </a:xfrm>
              <a:custGeom>
                <a:avLst/>
                <a:gdLst>
                  <a:gd name="textAreaLeft" fmla="*/ 0 w 198000"/>
                  <a:gd name="textAreaRight" fmla="*/ 198360 w 198000"/>
                  <a:gd name="textAreaTop" fmla="*/ 0 h 100800"/>
                  <a:gd name="textAreaBottom" fmla="*/ 101160 h 10080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9" name="Google Shape;2214;p16"/>
              <p:cNvSpPr/>
              <p:nvPr/>
            </p:nvSpPr>
            <p:spPr>
              <a:xfrm rot="8632200">
                <a:off x="8710920" y="838080"/>
                <a:ext cx="110160" cy="50040"/>
              </a:xfrm>
              <a:custGeom>
                <a:avLst/>
                <a:gdLst>
                  <a:gd name="textAreaLeft" fmla="*/ 0 w 110160"/>
                  <a:gd name="textAreaRight" fmla="*/ 110520 w 1101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0" name="Google Shape;2215;p16"/>
              <p:cNvSpPr/>
              <p:nvPr/>
            </p:nvSpPr>
            <p:spPr>
              <a:xfrm rot="8632200">
                <a:off x="8748360" y="756720"/>
                <a:ext cx="27360" cy="43920"/>
              </a:xfrm>
              <a:custGeom>
                <a:avLst/>
                <a:gdLst>
                  <a:gd name="textAreaLeft" fmla="*/ 0 w 27360"/>
                  <a:gd name="textAreaRight" fmla="*/ 27720 w 2736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1" name="Google Shape;2216;p16"/>
              <p:cNvSpPr/>
              <p:nvPr/>
            </p:nvSpPr>
            <p:spPr>
              <a:xfrm rot="8632200">
                <a:off x="8749440" y="790920"/>
                <a:ext cx="10800" cy="255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2" name="Google Shape;2217;p16"/>
              <p:cNvSpPr/>
              <p:nvPr/>
            </p:nvSpPr>
            <p:spPr>
              <a:xfrm rot="10179600">
                <a:off x="8683200" y="855360"/>
                <a:ext cx="90720" cy="9396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93960"/>
                  <a:gd name="textAreaBottom" fmla="*/ 94320 h 9396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3" name="Google Shape;2218;p16"/>
              <p:cNvSpPr/>
              <p:nvPr/>
            </p:nvSpPr>
            <p:spPr>
              <a:xfrm rot="10179600">
                <a:off x="8717760" y="863640"/>
                <a:ext cx="10800" cy="4032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40320"/>
                  <a:gd name="textAreaBottom" fmla="*/ 40680 h 4032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4" name="Google Shape;2219;p16"/>
              <p:cNvSpPr/>
              <p:nvPr/>
            </p:nvSpPr>
            <p:spPr>
              <a:xfrm rot="8632200">
                <a:off x="8706960" y="816480"/>
                <a:ext cx="48960" cy="50400"/>
              </a:xfrm>
              <a:custGeom>
                <a:avLst/>
                <a:gdLst>
                  <a:gd name="textAreaLeft" fmla="*/ 0 w 48960"/>
                  <a:gd name="textAreaRight" fmla="*/ 49320 w 48960"/>
                  <a:gd name="textAreaTop" fmla="*/ 0 h 50400"/>
                  <a:gd name="textAreaBottom" fmla="*/ 50760 h 5040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5" name="Google Shape;2220;p16"/>
              <p:cNvSpPr/>
              <p:nvPr/>
            </p:nvSpPr>
            <p:spPr>
              <a:xfrm rot="8632200">
                <a:off x="8650440" y="870480"/>
                <a:ext cx="94320" cy="52200"/>
              </a:xfrm>
              <a:custGeom>
                <a:avLst/>
                <a:gdLst>
                  <a:gd name="textAreaLeft" fmla="*/ 0 w 94320"/>
                  <a:gd name="textAreaRight" fmla="*/ 94680 w 94320"/>
                  <a:gd name="textAreaTop" fmla="*/ 0 h 52200"/>
                  <a:gd name="textAreaBottom" fmla="*/ 52560 h 5220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6" name="Google Shape;2221;p16"/>
              <p:cNvSpPr/>
              <p:nvPr/>
            </p:nvSpPr>
            <p:spPr>
              <a:xfrm rot="8632200">
                <a:off x="8685000" y="864360"/>
                <a:ext cx="30600" cy="31320"/>
              </a:xfrm>
              <a:custGeom>
                <a:avLst/>
                <a:gdLst>
                  <a:gd name="textAreaLeft" fmla="*/ 0 w 30600"/>
                  <a:gd name="textAreaRight" fmla="*/ 30960 w 30600"/>
                  <a:gd name="textAreaTop" fmla="*/ 0 h 31320"/>
                  <a:gd name="textAreaBottom" fmla="*/ 31680 h 3132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7" name="Google Shape;2222;p16"/>
              <p:cNvSpPr/>
              <p:nvPr/>
            </p:nvSpPr>
            <p:spPr>
              <a:xfrm rot="8632200">
                <a:off x="8697600" y="873720"/>
                <a:ext cx="29160" cy="1008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8" name="Google Shape;2223;p16"/>
              <p:cNvSpPr/>
              <p:nvPr/>
            </p:nvSpPr>
            <p:spPr>
              <a:xfrm rot="8632200">
                <a:off x="8733600" y="914400"/>
                <a:ext cx="35640" cy="4680"/>
              </a:xfrm>
              <a:custGeom>
                <a:avLst/>
                <a:gdLst>
                  <a:gd name="textAreaLeft" fmla="*/ 0 w 35640"/>
                  <a:gd name="textAreaRight" fmla="*/ 36000 w 356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9" name="Google Shape;2224;p16"/>
              <p:cNvSpPr/>
              <p:nvPr/>
            </p:nvSpPr>
            <p:spPr>
              <a:xfrm rot="8632200">
                <a:off x="8728920" y="816840"/>
                <a:ext cx="22320" cy="3132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31320"/>
                  <a:gd name="textAreaBottom" fmla="*/ 31680 h 3132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0" name="Google Shape;2225;p16"/>
              <p:cNvSpPr/>
              <p:nvPr/>
            </p:nvSpPr>
            <p:spPr>
              <a:xfrm rot="8632200">
                <a:off x="8690040" y="875880"/>
                <a:ext cx="115920" cy="59760"/>
              </a:xfrm>
              <a:custGeom>
                <a:avLst/>
                <a:gdLst>
                  <a:gd name="textAreaLeft" fmla="*/ 0 w 115920"/>
                  <a:gd name="textAreaRight" fmla="*/ 116280 w 115920"/>
                  <a:gd name="textAreaTop" fmla="*/ 0 h 59760"/>
                  <a:gd name="textAreaBottom" fmla="*/ 60120 h 5976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880" bIns="29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1" name="Google Shape;2226;p16"/>
              <p:cNvSpPr/>
              <p:nvPr/>
            </p:nvSpPr>
            <p:spPr>
              <a:xfrm rot="8632200">
                <a:off x="8737560" y="813960"/>
                <a:ext cx="41760" cy="1440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2" name="Google Shape;2227;p16"/>
              <p:cNvSpPr/>
              <p:nvPr/>
            </p:nvSpPr>
            <p:spPr>
              <a:xfrm rot="8632200">
                <a:off x="8724600" y="889920"/>
                <a:ext cx="59040" cy="18720"/>
              </a:xfrm>
              <a:custGeom>
                <a:avLst/>
                <a:gdLst>
                  <a:gd name="textAreaLeft" fmla="*/ 0 w 59040"/>
                  <a:gd name="textAreaRight" fmla="*/ 59400 w 59040"/>
                  <a:gd name="textAreaTop" fmla="*/ 0 h 18720"/>
                  <a:gd name="textAreaBottom" fmla="*/ 19080 h 1872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3" name="Google Shape;2228;p16"/>
              <p:cNvSpPr/>
              <p:nvPr/>
            </p:nvSpPr>
            <p:spPr>
              <a:xfrm rot="8632200">
                <a:off x="8669520" y="863640"/>
                <a:ext cx="42840" cy="48240"/>
              </a:xfrm>
              <a:custGeom>
                <a:avLst/>
                <a:gdLst>
                  <a:gd name="textAreaLeft" fmla="*/ 0 w 42840"/>
                  <a:gd name="textAreaRight" fmla="*/ 43200 w 42840"/>
                  <a:gd name="textAreaTop" fmla="*/ 0 h 48240"/>
                  <a:gd name="textAreaBottom" fmla="*/ 48600 h 4824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64" name="Google Shape;2229;p16"/>
            <p:cNvGrpSpPr/>
            <p:nvPr/>
          </p:nvGrpSpPr>
          <p:grpSpPr>
            <a:xfrm>
              <a:off x="8307360" y="335160"/>
              <a:ext cx="285480" cy="390960"/>
              <a:chOff x="8307360" y="335160"/>
              <a:chExt cx="285480" cy="390960"/>
            </a:xfrm>
          </p:grpSpPr>
          <p:sp>
            <p:nvSpPr>
              <p:cNvPr id="1865" name="Google Shape;2230;p16"/>
              <p:cNvSpPr/>
              <p:nvPr/>
            </p:nvSpPr>
            <p:spPr>
              <a:xfrm rot="9888600">
                <a:off x="8334000" y="360720"/>
                <a:ext cx="229320" cy="233640"/>
              </a:xfrm>
              <a:custGeom>
                <a:avLst/>
                <a:gdLst>
                  <a:gd name="textAreaLeft" fmla="*/ 0 w 229320"/>
                  <a:gd name="textAreaRight" fmla="*/ 229680 w 229320"/>
                  <a:gd name="textAreaTop" fmla="*/ 0 h 233640"/>
                  <a:gd name="textAreaBottom" fmla="*/ 234000 h 23364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6" name="Google Shape;2231;p16"/>
              <p:cNvSpPr/>
              <p:nvPr/>
            </p:nvSpPr>
            <p:spPr>
              <a:xfrm rot="9888600">
                <a:off x="8474760" y="369000"/>
                <a:ext cx="45000" cy="9072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90720"/>
                  <a:gd name="textAreaBottom" fmla="*/ 91080 h 9072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360" bIns="45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7" name="Google Shape;2232;p16"/>
              <p:cNvSpPr/>
              <p:nvPr/>
            </p:nvSpPr>
            <p:spPr>
              <a:xfrm rot="9888600">
                <a:off x="8482680" y="411840"/>
                <a:ext cx="57960" cy="4320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43200"/>
                  <a:gd name="textAreaBottom" fmla="*/ 43560 h 4320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0" bIns="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8" name="Google Shape;2233;p16"/>
              <p:cNvSpPr/>
              <p:nvPr/>
            </p:nvSpPr>
            <p:spPr>
              <a:xfrm rot="9888600">
                <a:off x="8459280" y="409320"/>
                <a:ext cx="125640" cy="76320"/>
              </a:xfrm>
              <a:custGeom>
                <a:avLst/>
                <a:gdLst>
                  <a:gd name="textAreaLeft" fmla="*/ 0 w 125640"/>
                  <a:gd name="textAreaRight" fmla="*/ 126000 w 125640"/>
                  <a:gd name="textAreaTop" fmla="*/ 0 h 76320"/>
                  <a:gd name="textAreaBottom" fmla="*/ 76680 h 7632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9" name="Google Shape;2234;p16"/>
              <p:cNvSpPr/>
              <p:nvPr/>
            </p:nvSpPr>
            <p:spPr>
              <a:xfrm rot="9888600">
                <a:off x="8429760" y="403920"/>
                <a:ext cx="68400" cy="118800"/>
              </a:xfrm>
              <a:custGeom>
                <a:avLst/>
                <a:gdLst>
                  <a:gd name="textAreaLeft" fmla="*/ 0 w 68400"/>
                  <a:gd name="textAreaRight" fmla="*/ 68760 w 6840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0" name="Google Shape;2235;p16"/>
              <p:cNvSpPr/>
              <p:nvPr/>
            </p:nvSpPr>
            <p:spPr>
              <a:xfrm rot="9888600">
                <a:off x="8455680" y="431640"/>
                <a:ext cx="28080" cy="13680"/>
              </a:xfrm>
              <a:custGeom>
                <a:avLst/>
                <a:gdLst>
                  <a:gd name="textAreaLeft" fmla="*/ 0 w 28080"/>
                  <a:gd name="textAreaRight" fmla="*/ 28440 w 2808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1" name="Google Shape;2236;p16"/>
              <p:cNvSpPr/>
              <p:nvPr/>
            </p:nvSpPr>
            <p:spPr>
              <a:xfrm rot="9888600">
                <a:off x="8394840" y="510120"/>
                <a:ext cx="162720" cy="137880"/>
              </a:xfrm>
              <a:custGeom>
                <a:avLst/>
                <a:gdLst>
                  <a:gd name="textAreaLeft" fmla="*/ 0 w 162720"/>
                  <a:gd name="textAreaRight" fmla="*/ 163080 w 162720"/>
                  <a:gd name="textAreaTop" fmla="*/ 0 h 137880"/>
                  <a:gd name="textAreaBottom" fmla="*/ 138240 h 13788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2" name="Google Shape;2237;p16"/>
              <p:cNvSpPr/>
              <p:nvPr/>
            </p:nvSpPr>
            <p:spPr>
              <a:xfrm rot="9888600">
                <a:off x="8431920" y="520560"/>
                <a:ext cx="62280" cy="72720"/>
              </a:xfrm>
              <a:custGeom>
                <a:avLst/>
                <a:gdLst>
                  <a:gd name="textAreaLeft" fmla="*/ 0 w 62280"/>
                  <a:gd name="textAreaRight" fmla="*/ 62640 w 6228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3" name="Google Shape;2238;p16"/>
              <p:cNvSpPr/>
              <p:nvPr/>
            </p:nvSpPr>
            <p:spPr>
              <a:xfrm rot="9888600">
                <a:off x="8416440" y="602280"/>
                <a:ext cx="62640" cy="67680"/>
              </a:xfrm>
              <a:custGeom>
                <a:avLst/>
                <a:gdLst>
                  <a:gd name="textAreaLeft" fmla="*/ 0 w 62640"/>
                  <a:gd name="textAreaRight" fmla="*/ 63000 w 62640"/>
                  <a:gd name="textAreaTop" fmla="*/ 0 h 67680"/>
                  <a:gd name="textAreaBottom" fmla="*/ 68040 h 6768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4" name="Google Shape;2239;p16"/>
              <p:cNvSpPr/>
              <p:nvPr/>
            </p:nvSpPr>
            <p:spPr>
              <a:xfrm rot="9888600">
                <a:off x="8424360" y="628920"/>
                <a:ext cx="46440" cy="51120"/>
              </a:xfrm>
              <a:custGeom>
                <a:avLst/>
                <a:gdLst>
                  <a:gd name="textAreaLeft" fmla="*/ 0 w 46440"/>
                  <a:gd name="textAreaRight" fmla="*/ 46800 w 46440"/>
                  <a:gd name="textAreaTop" fmla="*/ 0 h 51120"/>
                  <a:gd name="textAreaBottom" fmla="*/ 51480 h 5112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5" name="Google Shape;2240;p16"/>
              <p:cNvSpPr/>
              <p:nvPr/>
            </p:nvSpPr>
            <p:spPr>
              <a:xfrm rot="9888600">
                <a:off x="8420760" y="554040"/>
                <a:ext cx="29160" cy="936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6" name="Google Shape;2241;p16"/>
              <p:cNvSpPr/>
              <p:nvPr/>
            </p:nvSpPr>
            <p:spPr>
              <a:xfrm rot="9888600">
                <a:off x="8417160" y="528840"/>
                <a:ext cx="16560" cy="3564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35640"/>
                  <a:gd name="textAreaBottom" fmla="*/ 36000 h 3564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7" name="Google Shape;2242;p16"/>
              <p:cNvSpPr/>
              <p:nvPr/>
            </p:nvSpPr>
            <p:spPr>
              <a:xfrm rot="9888600">
                <a:off x="8430120" y="564120"/>
                <a:ext cx="14760" cy="4572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45720"/>
                  <a:gd name="textAreaBottom" fmla="*/ 46080 h 4572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8" name="Google Shape;2243;p16"/>
              <p:cNvSpPr/>
              <p:nvPr/>
            </p:nvSpPr>
            <p:spPr>
              <a:xfrm rot="9888600">
                <a:off x="8443080" y="564480"/>
                <a:ext cx="51120" cy="24120"/>
              </a:xfrm>
              <a:custGeom>
                <a:avLst/>
                <a:gdLst>
                  <a:gd name="textAreaLeft" fmla="*/ 0 w 51120"/>
                  <a:gd name="textAreaRight" fmla="*/ 51480 w 51120"/>
                  <a:gd name="textAreaTop" fmla="*/ 0 h 24120"/>
                  <a:gd name="textAreaBottom" fmla="*/ 24480 h 2412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9" name="Google Shape;2244;p16"/>
              <p:cNvSpPr/>
              <p:nvPr/>
            </p:nvSpPr>
            <p:spPr>
              <a:xfrm rot="9888600">
                <a:off x="8433720" y="645840"/>
                <a:ext cx="38880" cy="42120"/>
              </a:xfrm>
              <a:custGeom>
                <a:avLst/>
                <a:gdLst>
                  <a:gd name="textAreaLeft" fmla="*/ 0 w 38880"/>
                  <a:gd name="textAreaRight" fmla="*/ 39240 w 38880"/>
                  <a:gd name="textAreaTop" fmla="*/ 0 h 42120"/>
                  <a:gd name="textAreaBottom" fmla="*/ 42480 h 4212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0" name="Google Shape;2245;p16"/>
              <p:cNvSpPr/>
              <p:nvPr/>
            </p:nvSpPr>
            <p:spPr>
              <a:xfrm rot="9888600">
                <a:off x="8441640" y="665640"/>
                <a:ext cx="28800" cy="33120"/>
              </a:xfrm>
              <a:custGeom>
                <a:avLst/>
                <a:gdLst>
                  <a:gd name="textAreaLeft" fmla="*/ 0 w 28800"/>
                  <a:gd name="textAreaRight" fmla="*/ 29160 w 28800"/>
                  <a:gd name="textAreaTop" fmla="*/ 0 h 33120"/>
                  <a:gd name="textAreaBottom" fmla="*/ 33480 h 3312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1" name="Google Shape;2246;p16"/>
              <p:cNvSpPr/>
              <p:nvPr/>
            </p:nvSpPr>
            <p:spPr>
              <a:xfrm rot="9888600">
                <a:off x="8447040" y="668880"/>
                <a:ext cx="31320" cy="36000"/>
              </a:xfrm>
              <a:custGeom>
                <a:avLst/>
                <a:gdLst>
                  <a:gd name="textAreaLeft" fmla="*/ 0 w 31320"/>
                  <a:gd name="textAreaRight" fmla="*/ 31680 w 3132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2" name="Google Shape;2247;p16"/>
              <p:cNvSpPr/>
              <p:nvPr/>
            </p:nvSpPr>
            <p:spPr>
              <a:xfrm rot="9888600">
                <a:off x="8454600" y="668160"/>
                <a:ext cx="35280" cy="46440"/>
              </a:xfrm>
              <a:custGeom>
                <a:avLst/>
                <a:gdLst>
                  <a:gd name="textAreaLeft" fmla="*/ 0 w 35280"/>
                  <a:gd name="textAreaRight" fmla="*/ 35640 w 3528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3" name="Google Shape;2248;p16"/>
              <p:cNvSpPr/>
              <p:nvPr/>
            </p:nvSpPr>
            <p:spPr>
              <a:xfrm rot="9888600">
                <a:off x="8462520" y="686880"/>
                <a:ext cx="27000" cy="36000"/>
              </a:xfrm>
              <a:custGeom>
                <a:avLst/>
                <a:gdLst>
                  <a:gd name="textAreaLeft" fmla="*/ 0 w 27000"/>
                  <a:gd name="textAreaRight" fmla="*/ 27360 w 2700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4" name="Google Shape;2249;p16"/>
              <p:cNvSpPr/>
              <p:nvPr/>
            </p:nvSpPr>
            <p:spPr>
              <a:xfrm rot="9888600">
                <a:off x="8474040" y="695160"/>
                <a:ext cx="21960" cy="1476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85" name="Google Shape;2250;p16"/>
            <p:cNvGrpSpPr/>
            <p:nvPr/>
          </p:nvGrpSpPr>
          <p:grpSpPr>
            <a:xfrm>
              <a:off x="8535960" y="793080"/>
              <a:ext cx="70920" cy="68400"/>
              <a:chOff x="8535960" y="793080"/>
              <a:chExt cx="70920" cy="68400"/>
            </a:xfrm>
          </p:grpSpPr>
          <p:sp>
            <p:nvSpPr>
              <p:cNvPr id="1886" name="Google Shape;2251;p16"/>
              <p:cNvSpPr/>
              <p:nvPr/>
            </p:nvSpPr>
            <p:spPr>
              <a:xfrm rot="8632200">
                <a:off x="8555040" y="803880"/>
                <a:ext cx="11880" cy="1836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8360"/>
                  <a:gd name="textAreaBottom" fmla="*/ 18720 h 1836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7" name="Google Shape;2252;p16"/>
              <p:cNvSpPr/>
              <p:nvPr/>
            </p:nvSpPr>
            <p:spPr>
              <a:xfrm rot="8632200">
                <a:off x="8564760" y="817920"/>
                <a:ext cx="12600" cy="864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8" name="Google Shape;2253;p16"/>
              <p:cNvSpPr/>
              <p:nvPr/>
            </p:nvSpPr>
            <p:spPr>
              <a:xfrm rot="8632200">
                <a:off x="8572320" y="826560"/>
                <a:ext cx="18000" cy="1008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9" name="Google Shape;2254;p16"/>
              <p:cNvSpPr/>
              <p:nvPr/>
            </p:nvSpPr>
            <p:spPr>
              <a:xfrm rot="8632200">
                <a:off x="8585280" y="837720"/>
                <a:ext cx="19440" cy="1296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0" name="Google Shape;2255;p16"/>
              <p:cNvSpPr/>
              <p:nvPr/>
            </p:nvSpPr>
            <p:spPr>
              <a:xfrm rot="8632200">
                <a:off x="8540280" y="794160"/>
                <a:ext cx="9360" cy="176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1" name="Google Shape;2256;p16"/>
              <p:cNvSpPr/>
              <p:nvPr/>
            </p:nvSpPr>
            <p:spPr>
              <a:xfrm rot="8632200">
                <a:off x="8592480" y="846360"/>
                <a:ext cx="9000" cy="136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892" name="Google Shape;2257;p16"/>
            <p:cNvSpPr/>
            <p:nvPr/>
          </p:nvSpPr>
          <p:spPr>
            <a:xfrm rot="8632200">
              <a:off x="8379360" y="199440"/>
              <a:ext cx="553320" cy="737640"/>
            </a:xfrm>
            <a:custGeom>
              <a:avLst/>
              <a:gdLst>
                <a:gd name="textAreaLeft" fmla="*/ 0 w 553320"/>
                <a:gd name="textAreaRight" fmla="*/ 553680 w 553320"/>
                <a:gd name="textAreaTop" fmla="*/ 0 h 737640"/>
                <a:gd name="textAreaBottom" fmla="*/ 738000 h 73764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8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1" name="Google Shape;4180;p27"/>
          <p:cNvSpPr/>
          <p:nvPr/>
        </p:nvSpPr>
        <p:spPr>
          <a:xfrm rot="19066200">
            <a:off x="-537120" y="190800"/>
            <a:ext cx="1378080" cy="958680"/>
          </a:xfrm>
          <a:custGeom>
            <a:avLst/>
            <a:gdLst>
              <a:gd name="textAreaLeft" fmla="*/ 0 w 1378080"/>
              <a:gd name="textAreaRight" fmla="*/ 1378440 w 1378080"/>
              <a:gd name="textAreaTop" fmla="*/ 0 h 958680"/>
              <a:gd name="textAreaBottom" fmla="*/ 959040 h 95868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932" name="Google Shape;4181;p27"/>
          <p:cNvGrpSpPr/>
          <p:nvPr/>
        </p:nvGrpSpPr>
        <p:grpSpPr>
          <a:xfrm>
            <a:off x="7965000" y="4127760"/>
            <a:ext cx="1090080" cy="952200"/>
            <a:chOff x="7965000" y="4127760"/>
            <a:chExt cx="1090080" cy="952200"/>
          </a:xfrm>
        </p:grpSpPr>
        <p:sp>
          <p:nvSpPr>
            <p:cNvPr id="1933" name="Google Shape;4182;p27"/>
            <p:cNvSpPr/>
            <p:nvPr/>
          </p:nvSpPr>
          <p:spPr>
            <a:xfrm>
              <a:off x="7965000" y="4127760"/>
              <a:ext cx="1090080" cy="952200"/>
            </a:xfrm>
            <a:custGeom>
              <a:avLst/>
              <a:gdLst>
                <a:gd name="textAreaLeft" fmla="*/ 0 w 1090080"/>
                <a:gd name="textAreaRight" fmla="*/ 1090440 w 1090080"/>
                <a:gd name="textAreaTop" fmla="*/ 0 h 952200"/>
                <a:gd name="textAreaBottom" fmla="*/ 952560 h 95220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4" name="Google Shape;4183;p27"/>
            <p:cNvSpPr/>
            <p:nvPr/>
          </p:nvSpPr>
          <p:spPr>
            <a:xfrm>
              <a:off x="8033760" y="4178160"/>
              <a:ext cx="934560" cy="845280"/>
            </a:xfrm>
            <a:custGeom>
              <a:avLst/>
              <a:gdLst>
                <a:gd name="textAreaLeft" fmla="*/ 0 w 934560"/>
                <a:gd name="textAreaRight" fmla="*/ 934920 w 934560"/>
                <a:gd name="textAreaTop" fmla="*/ 0 h 845280"/>
                <a:gd name="textAreaBottom" fmla="*/ 845640 h 84528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5" name="Google Shape;4184;p27"/>
            <p:cNvSpPr/>
            <p:nvPr/>
          </p:nvSpPr>
          <p:spPr>
            <a:xfrm>
              <a:off x="8101800" y="4187520"/>
              <a:ext cx="453600" cy="516600"/>
            </a:xfrm>
            <a:custGeom>
              <a:avLst/>
              <a:gdLst>
                <a:gd name="textAreaLeft" fmla="*/ 0 w 453600"/>
                <a:gd name="textAreaRight" fmla="*/ 453960 w 453600"/>
                <a:gd name="textAreaTop" fmla="*/ 0 h 516600"/>
                <a:gd name="textAreaBottom" fmla="*/ 516960 h 51660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6" name="Google Shape;4185;p27"/>
            <p:cNvSpPr/>
            <p:nvPr/>
          </p:nvSpPr>
          <p:spPr>
            <a:xfrm>
              <a:off x="8102160" y="4348800"/>
              <a:ext cx="372960" cy="355680"/>
            </a:xfrm>
            <a:custGeom>
              <a:avLst/>
              <a:gdLst>
                <a:gd name="textAreaLeft" fmla="*/ 0 w 372960"/>
                <a:gd name="textAreaRight" fmla="*/ 373320 w 372960"/>
                <a:gd name="textAreaTop" fmla="*/ 0 h 355680"/>
                <a:gd name="textAreaBottom" fmla="*/ 356040 h 35568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7" name="Google Shape;4186;p27"/>
            <p:cNvSpPr/>
            <p:nvPr/>
          </p:nvSpPr>
          <p:spPr>
            <a:xfrm>
              <a:off x="8034120" y="4476960"/>
              <a:ext cx="832320" cy="545040"/>
            </a:xfrm>
            <a:custGeom>
              <a:avLst/>
              <a:gdLst>
                <a:gd name="textAreaLeft" fmla="*/ 0 w 832320"/>
                <a:gd name="textAreaRight" fmla="*/ 832680 w 832320"/>
                <a:gd name="textAreaTop" fmla="*/ 0 h 545040"/>
                <a:gd name="textAreaBottom" fmla="*/ 545400 h 54504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8" name="Google Shape;4187;p27"/>
            <p:cNvSpPr/>
            <p:nvPr/>
          </p:nvSpPr>
          <p:spPr>
            <a:xfrm>
              <a:off x="8654040" y="4813200"/>
              <a:ext cx="28080" cy="93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9" name="Google Shape;4188;p27"/>
            <p:cNvSpPr/>
            <p:nvPr/>
          </p:nvSpPr>
          <p:spPr>
            <a:xfrm>
              <a:off x="8664480" y="4829040"/>
              <a:ext cx="25920" cy="828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0" name="Google Shape;4189;p27"/>
            <p:cNvSpPr/>
            <p:nvPr/>
          </p:nvSpPr>
          <p:spPr>
            <a:xfrm>
              <a:off x="8688240" y="4829760"/>
              <a:ext cx="13320" cy="504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1" name="Google Shape;4190;p27"/>
            <p:cNvSpPr/>
            <p:nvPr/>
          </p:nvSpPr>
          <p:spPr>
            <a:xfrm>
              <a:off x="8686440" y="4812480"/>
              <a:ext cx="20880" cy="720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2" name="Google Shape;4191;p27"/>
            <p:cNvSpPr/>
            <p:nvPr/>
          </p:nvSpPr>
          <p:spPr>
            <a:xfrm>
              <a:off x="8656200" y="4805280"/>
              <a:ext cx="20520" cy="64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3" name="Google Shape;4192;p27"/>
            <p:cNvSpPr/>
            <p:nvPr/>
          </p:nvSpPr>
          <p:spPr>
            <a:xfrm>
              <a:off x="8632800" y="4819680"/>
              <a:ext cx="18360" cy="6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4" name="Google Shape;4193;p27"/>
            <p:cNvSpPr/>
            <p:nvPr/>
          </p:nvSpPr>
          <p:spPr>
            <a:xfrm>
              <a:off x="8635680" y="481176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5" name="Google Shape;4194;p27"/>
            <p:cNvSpPr/>
            <p:nvPr/>
          </p:nvSpPr>
          <p:spPr>
            <a:xfrm>
              <a:off x="8616240" y="4824000"/>
              <a:ext cx="15120" cy="5400"/>
            </a:xfrm>
            <a:custGeom>
              <a:avLst/>
              <a:gdLst>
                <a:gd name="textAreaLeft" fmla="*/ 0 w 15120"/>
                <a:gd name="textAreaRight" fmla="*/ 15480 w 151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6" name="Google Shape;4195;p27"/>
            <p:cNvSpPr/>
            <p:nvPr/>
          </p:nvSpPr>
          <p:spPr>
            <a:xfrm>
              <a:off x="8650440" y="4835520"/>
              <a:ext cx="23040" cy="756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7" name="Google Shape;4196;p27"/>
            <p:cNvSpPr/>
            <p:nvPr/>
          </p:nvSpPr>
          <p:spPr>
            <a:xfrm>
              <a:off x="8642880" y="4843800"/>
              <a:ext cx="18000" cy="576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8" name="Google Shape;4197;p27"/>
            <p:cNvSpPr/>
            <p:nvPr/>
          </p:nvSpPr>
          <p:spPr>
            <a:xfrm>
              <a:off x="8629200" y="4848120"/>
              <a:ext cx="15480" cy="540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9" name="Google Shape;4198;p27"/>
            <p:cNvSpPr/>
            <p:nvPr/>
          </p:nvSpPr>
          <p:spPr>
            <a:xfrm>
              <a:off x="8655840" y="4863240"/>
              <a:ext cx="20520" cy="684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0" name="Google Shape;4199;p27"/>
            <p:cNvSpPr/>
            <p:nvPr/>
          </p:nvSpPr>
          <p:spPr>
            <a:xfrm>
              <a:off x="8612640" y="48459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1" name="Google Shape;4200;p27"/>
            <p:cNvSpPr/>
            <p:nvPr/>
          </p:nvSpPr>
          <p:spPr>
            <a:xfrm>
              <a:off x="8619120" y="483840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2" name="Google Shape;4201;p27"/>
            <p:cNvSpPr/>
            <p:nvPr/>
          </p:nvSpPr>
          <p:spPr>
            <a:xfrm>
              <a:off x="8622000" y="4862160"/>
              <a:ext cx="6480" cy="28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3" name="Google Shape;4202;p27"/>
            <p:cNvSpPr/>
            <p:nvPr/>
          </p:nvSpPr>
          <p:spPr>
            <a:xfrm>
              <a:off x="8640720" y="4864680"/>
              <a:ext cx="7560" cy="28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4" name="Google Shape;4203;p27"/>
            <p:cNvSpPr/>
            <p:nvPr/>
          </p:nvSpPr>
          <p:spPr>
            <a:xfrm>
              <a:off x="8670960" y="4853880"/>
              <a:ext cx="21240" cy="72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5" name="Google Shape;4204;p27"/>
            <p:cNvSpPr/>
            <p:nvPr/>
          </p:nvSpPr>
          <p:spPr>
            <a:xfrm>
              <a:off x="8527680" y="4619880"/>
              <a:ext cx="25200" cy="720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6" name="Google Shape;4205;p27"/>
            <p:cNvSpPr/>
            <p:nvPr/>
          </p:nvSpPr>
          <p:spPr>
            <a:xfrm>
              <a:off x="8398800" y="457812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7" name="Google Shape;4206;p27"/>
            <p:cNvSpPr/>
            <p:nvPr/>
          </p:nvSpPr>
          <p:spPr>
            <a:xfrm>
              <a:off x="8393400" y="456696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8" name="Google Shape;4207;p27"/>
            <p:cNvSpPr/>
            <p:nvPr/>
          </p:nvSpPr>
          <p:spPr>
            <a:xfrm>
              <a:off x="8371080" y="4579920"/>
              <a:ext cx="66240" cy="2196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9" name="Google Shape;4208;p27"/>
            <p:cNvSpPr/>
            <p:nvPr/>
          </p:nvSpPr>
          <p:spPr>
            <a:xfrm>
              <a:off x="8117280" y="4480200"/>
              <a:ext cx="219240" cy="9000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90000"/>
                <a:gd name="textAreaBottom" fmla="*/ 90360 h 9000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0" name="Google Shape;4209;p27"/>
            <p:cNvSpPr/>
            <p:nvPr/>
          </p:nvSpPr>
          <p:spPr>
            <a:xfrm>
              <a:off x="8135280" y="4476600"/>
              <a:ext cx="260280" cy="87480"/>
            </a:xfrm>
            <a:custGeom>
              <a:avLst/>
              <a:gdLst>
                <a:gd name="textAreaLeft" fmla="*/ 0 w 260280"/>
                <a:gd name="textAreaRight" fmla="*/ 260640 w 260280"/>
                <a:gd name="textAreaTop" fmla="*/ 0 h 87480"/>
                <a:gd name="textAreaBottom" fmla="*/ 87840 h 8748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1" name="Google Shape;4210;p27"/>
            <p:cNvSpPr/>
            <p:nvPr/>
          </p:nvSpPr>
          <p:spPr>
            <a:xfrm>
              <a:off x="8345880" y="4554360"/>
              <a:ext cx="25920" cy="90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2" name="Google Shape;4211;p27"/>
            <p:cNvSpPr/>
            <p:nvPr/>
          </p:nvSpPr>
          <p:spPr>
            <a:xfrm>
              <a:off x="8331120" y="4547880"/>
              <a:ext cx="7200" cy="32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3" name="Google Shape;4212;p27"/>
            <p:cNvSpPr/>
            <p:nvPr/>
          </p:nvSpPr>
          <p:spPr>
            <a:xfrm>
              <a:off x="8335800" y="4554720"/>
              <a:ext cx="6120" cy="28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4" name="Google Shape;4213;p27"/>
            <p:cNvSpPr/>
            <p:nvPr/>
          </p:nvSpPr>
          <p:spPr>
            <a:xfrm>
              <a:off x="8381160" y="4569120"/>
              <a:ext cx="15480" cy="50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5" name="Google Shape;4214;p27"/>
            <p:cNvSpPr/>
            <p:nvPr/>
          </p:nvSpPr>
          <p:spPr>
            <a:xfrm>
              <a:off x="8364240" y="4571640"/>
              <a:ext cx="11520" cy="32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6" name="Google Shape;4215;p27"/>
            <p:cNvSpPr/>
            <p:nvPr/>
          </p:nvSpPr>
          <p:spPr>
            <a:xfrm>
              <a:off x="8340480" y="456588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7" name="Google Shape;4216;p27"/>
            <p:cNvSpPr/>
            <p:nvPr/>
          </p:nvSpPr>
          <p:spPr>
            <a:xfrm>
              <a:off x="8388360" y="4579200"/>
              <a:ext cx="6120" cy="21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8" name="Google Shape;4217;p27"/>
            <p:cNvSpPr/>
            <p:nvPr/>
          </p:nvSpPr>
          <p:spPr>
            <a:xfrm>
              <a:off x="8275320" y="4588200"/>
              <a:ext cx="129240" cy="4284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9" name="Google Shape;4218;p27"/>
            <p:cNvSpPr/>
            <p:nvPr/>
          </p:nvSpPr>
          <p:spPr>
            <a:xfrm>
              <a:off x="8289000" y="4457880"/>
              <a:ext cx="131040" cy="168120"/>
            </a:xfrm>
            <a:custGeom>
              <a:avLst/>
              <a:gdLst>
                <a:gd name="textAreaLeft" fmla="*/ 0 w 131040"/>
                <a:gd name="textAreaRight" fmla="*/ 131400 w 131040"/>
                <a:gd name="textAreaTop" fmla="*/ 0 h 168120"/>
                <a:gd name="textAreaBottom" fmla="*/ 168480 h 16812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0" name="Google Shape;4219;p27"/>
            <p:cNvSpPr/>
            <p:nvPr/>
          </p:nvSpPr>
          <p:spPr>
            <a:xfrm>
              <a:off x="8351640" y="4551120"/>
              <a:ext cx="59760" cy="73440"/>
            </a:xfrm>
            <a:custGeom>
              <a:avLst/>
              <a:gdLst>
                <a:gd name="textAreaLeft" fmla="*/ 0 w 59760"/>
                <a:gd name="textAreaRight" fmla="*/ 60120 w 59760"/>
                <a:gd name="textAreaTop" fmla="*/ 0 h 73440"/>
                <a:gd name="textAreaBottom" fmla="*/ 73800 h 7344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1" name="Google Shape;4220;p27"/>
            <p:cNvSpPr/>
            <p:nvPr/>
          </p:nvSpPr>
          <p:spPr>
            <a:xfrm>
              <a:off x="8295120" y="4461120"/>
              <a:ext cx="96480" cy="14760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147600"/>
                <a:gd name="textAreaBottom" fmla="*/ 147960 h 14760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2" name="Google Shape;4221;p27"/>
            <p:cNvSpPr/>
            <p:nvPr/>
          </p:nvSpPr>
          <p:spPr>
            <a:xfrm>
              <a:off x="8073720" y="4653360"/>
              <a:ext cx="72720" cy="28800"/>
            </a:xfrm>
            <a:custGeom>
              <a:avLst/>
              <a:gdLst>
                <a:gd name="textAreaLeft" fmla="*/ 0 w 72720"/>
                <a:gd name="textAreaRight" fmla="*/ 73080 w 7272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3" name="Google Shape;4222;p27"/>
            <p:cNvSpPr/>
            <p:nvPr/>
          </p:nvSpPr>
          <p:spPr>
            <a:xfrm>
              <a:off x="8240400" y="4712760"/>
              <a:ext cx="78480" cy="17280"/>
            </a:xfrm>
            <a:custGeom>
              <a:avLst/>
              <a:gdLst>
                <a:gd name="textAreaLeft" fmla="*/ 0 w 78480"/>
                <a:gd name="textAreaRight" fmla="*/ 78840 w 7848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4" name="Google Shape;4223;p27"/>
            <p:cNvSpPr/>
            <p:nvPr/>
          </p:nvSpPr>
          <p:spPr>
            <a:xfrm>
              <a:off x="8243640" y="4718520"/>
              <a:ext cx="101880" cy="18360"/>
            </a:xfrm>
            <a:custGeom>
              <a:avLst/>
              <a:gdLst>
                <a:gd name="textAreaLeft" fmla="*/ 0 w 101880"/>
                <a:gd name="textAreaRight" fmla="*/ 102240 w 1018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5" name="Google Shape;4224;p27"/>
            <p:cNvSpPr/>
            <p:nvPr/>
          </p:nvSpPr>
          <p:spPr>
            <a:xfrm>
              <a:off x="8078400" y="4651560"/>
              <a:ext cx="227520" cy="7056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6" name="Google Shape;4225;p27"/>
            <p:cNvSpPr/>
            <p:nvPr/>
          </p:nvSpPr>
          <p:spPr>
            <a:xfrm>
              <a:off x="8194680" y="4521240"/>
              <a:ext cx="57600" cy="16560"/>
            </a:xfrm>
            <a:custGeom>
              <a:avLst/>
              <a:gdLst>
                <a:gd name="textAreaLeft" fmla="*/ 0 w 57600"/>
                <a:gd name="textAreaRight" fmla="*/ 57960 w 5760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7" name="Google Shape;4226;p27"/>
            <p:cNvSpPr/>
            <p:nvPr/>
          </p:nvSpPr>
          <p:spPr>
            <a:xfrm>
              <a:off x="8249040" y="452556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8" name="Google Shape;4227;p27"/>
            <p:cNvSpPr/>
            <p:nvPr/>
          </p:nvSpPr>
          <p:spPr>
            <a:xfrm>
              <a:off x="8146800" y="4519800"/>
              <a:ext cx="20520" cy="3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9" name="Google Shape;4228;p27"/>
            <p:cNvSpPr/>
            <p:nvPr/>
          </p:nvSpPr>
          <p:spPr>
            <a:xfrm>
              <a:off x="8159760" y="45151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0" name="Google Shape;4229;p27"/>
            <p:cNvSpPr/>
            <p:nvPr/>
          </p:nvSpPr>
          <p:spPr>
            <a:xfrm>
              <a:off x="8136360" y="4506480"/>
              <a:ext cx="9360" cy="3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1" name="Google Shape;4230;p27"/>
            <p:cNvSpPr/>
            <p:nvPr/>
          </p:nvSpPr>
          <p:spPr>
            <a:xfrm>
              <a:off x="8173440" y="4520160"/>
              <a:ext cx="12240" cy="3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2" name="Google Shape;4231;p27"/>
            <p:cNvSpPr/>
            <p:nvPr/>
          </p:nvSpPr>
          <p:spPr>
            <a:xfrm>
              <a:off x="8154720" y="4497840"/>
              <a:ext cx="74520" cy="2232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3" name="Google Shape;4232;p27"/>
            <p:cNvSpPr/>
            <p:nvPr/>
          </p:nvSpPr>
          <p:spPr>
            <a:xfrm>
              <a:off x="8093520" y="4507560"/>
              <a:ext cx="211680" cy="200520"/>
            </a:xfrm>
            <a:custGeom>
              <a:avLst/>
              <a:gdLst>
                <a:gd name="textAreaLeft" fmla="*/ 0 w 211680"/>
                <a:gd name="textAreaRight" fmla="*/ 212040 w 211680"/>
                <a:gd name="textAreaTop" fmla="*/ 0 h 200520"/>
                <a:gd name="textAreaBottom" fmla="*/ 200880 h 20052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4" name="Google Shape;4233;p27"/>
            <p:cNvSpPr/>
            <p:nvPr/>
          </p:nvSpPr>
          <p:spPr>
            <a:xfrm>
              <a:off x="8254440" y="4615560"/>
              <a:ext cx="48240" cy="9036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90360"/>
                <a:gd name="textAreaBottom" fmla="*/ 90720 h 9036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5" name="Google Shape;4234;p27"/>
            <p:cNvSpPr/>
            <p:nvPr/>
          </p:nvSpPr>
          <p:spPr>
            <a:xfrm>
              <a:off x="8268480" y="4620600"/>
              <a:ext cx="46440" cy="6804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68040"/>
                <a:gd name="textAreaBottom" fmla="*/ 68400 h 6804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6" name="Google Shape;4235;p27"/>
            <p:cNvSpPr/>
            <p:nvPr/>
          </p:nvSpPr>
          <p:spPr>
            <a:xfrm>
              <a:off x="8226720" y="4554000"/>
              <a:ext cx="56520" cy="14292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7" name="Google Shape;4236;p27"/>
            <p:cNvSpPr/>
            <p:nvPr/>
          </p:nvSpPr>
          <p:spPr>
            <a:xfrm>
              <a:off x="8100360" y="4511520"/>
              <a:ext cx="148680" cy="166320"/>
            </a:xfrm>
            <a:custGeom>
              <a:avLst/>
              <a:gdLst>
                <a:gd name="textAreaLeft" fmla="*/ 0 w 148680"/>
                <a:gd name="textAreaRight" fmla="*/ 149040 w 14868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8" name="Google Shape;4237;p27"/>
            <p:cNvSpPr/>
            <p:nvPr/>
          </p:nvSpPr>
          <p:spPr>
            <a:xfrm>
              <a:off x="8108640" y="4514400"/>
              <a:ext cx="114480" cy="162720"/>
            </a:xfrm>
            <a:custGeom>
              <a:avLst/>
              <a:gdLst>
                <a:gd name="textAreaLeft" fmla="*/ 0 w 114480"/>
                <a:gd name="textAreaRight" fmla="*/ 114840 w 114480"/>
                <a:gd name="textAreaTop" fmla="*/ 0 h 162720"/>
                <a:gd name="textAreaBottom" fmla="*/ 163080 h 16272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9" name="Google Shape;4238;p27"/>
            <p:cNvSpPr/>
            <p:nvPr/>
          </p:nvSpPr>
          <p:spPr>
            <a:xfrm>
              <a:off x="8112240" y="4601880"/>
              <a:ext cx="14760" cy="273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0" name="Google Shape;4239;p27"/>
            <p:cNvSpPr/>
            <p:nvPr/>
          </p:nvSpPr>
          <p:spPr>
            <a:xfrm>
              <a:off x="8115120" y="4587840"/>
              <a:ext cx="13320" cy="118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1" name="Google Shape;4240;p27"/>
            <p:cNvSpPr/>
            <p:nvPr/>
          </p:nvSpPr>
          <p:spPr>
            <a:xfrm>
              <a:off x="8114400" y="4550760"/>
              <a:ext cx="14040" cy="288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2" name="Google Shape;4241;p27"/>
            <p:cNvSpPr/>
            <p:nvPr/>
          </p:nvSpPr>
          <p:spPr>
            <a:xfrm>
              <a:off x="8227800" y="4546800"/>
              <a:ext cx="55800" cy="2520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3" name="Google Shape;4242;p27"/>
            <p:cNvSpPr/>
            <p:nvPr/>
          </p:nvSpPr>
          <p:spPr>
            <a:xfrm>
              <a:off x="8178480" y="4614840"/>
              <a:ext cx="86040" cy="191160"/>
            </a:xfrm>
            <a:custGeom>
              <a:avLst/>
              <a:gdLst>
                <a:gd name="textAreaLeft" fmla="*/ 0 w 86040"/>
                <a:gd name="textAreaRight" fmla="*/ 86400 w 86040"/>
                <a:gd name="textAreaTop" fmla="*/ 0 h 191160"/>
                <a:gd name="textAreaBottom" fmla="*/ 191520 h 19116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4" name="Google Shape;4243;p27"/>
            <p:cNvSpPr/>
            <p:nvPr/>
          </p:nvSpPr>
          <p:spPr>
            <a:xfrm>
              <a:off x="8299440" y="4603680"/>
              <a:ext cx="78840" cy="180360"/>
            </a:xfrm>
            <a:custGeom>
              <a:avLst/>
              <a:gdLst>
                <a:gd name="textAreaLeft" fmla="*/ 0 w 78840"/>
                <a:gd name="textAreaRight" fmla="*/ 79200 w 7884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5" name="Google Shape;4244;p27"/>
            <p:cNvSpPr/>
            <p:nvPr/>
          </p:nvSpPr>
          <p:spPr>
            <a:xfrm>
              <a:off x="8315280" y="4669560"/>
              <a:ext cx="16920" cy="921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92160"/>
                <a:gd name="textAreaBottom" fmla="*/ 92520 h 9216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6" name="Google Shape;4245;p27"/>
            <p:cNvSpPr/>
            <p:nvPr/>
          </p:nvSpPr>
          <p:spPr>
            <a:xfrm>
              <a:off x="8336520" y="4612320"/>
              <a:ext cx="34200" cy="13752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37520"/>
                <a:gd name="textAreaBottom" fmla="*/ 137880 h 13752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7" name="Google Shape;4246;p27"/>
            <p:cNvSpPr/>
            <p:nvPr/>
          </p:nvSpPr>
          <p:spPr>
            <a:xfrm>
              <a:off x="8321400" y="4634280"/>
              <a:ext cx="47520" cy="331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8" name="Google Shape;4247;p27"/>
            <p:cNvSpPr/>
            <p:nvPr/>
          </p:nvSpPr>
          <p:spPr>
            <a:xfrm>
              <a:off x="8403840" y="4614840"/>
              <a:ext cx="79200" cy="18000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180000"/>
                <a:gd name="textAreaBottom" fmla="*/ 180360 h 18000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9" name="Google Shape;4248;p27"/>
            <p:cNvSpPr/>
            <p:nvPr/>
          </p:nvSpPr>
          <p:spPr>
            <a:xfrm>
              <a:off x="8421120" y="4621320"/>
              <a:ext cx="37440" cy="11016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0" name="Google Shape;4249;p27"/>
            <p:cNvSpPr/>
            <p:nvPr/>
          </p:nvSpPr>
          <p:spPr>
            <a:xfrm>
              <a:off x="8446680" y="4625640"/>
              <a:ext cx="30960" cy="10224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1" name="Google Shape;4250;p27"/>
            <p:cNvSpPr/>
            <p:nvPr/>
          </p:nvSpPr>
          <p:spPr>
            <a:xfrm>
              <a:off x="8430480" y="4626360"/>
              <a:ext cx="48600" cy="37080"/>
            </a:xfrm>
            <a:custGeom>
              <a:avLst/>
              <a:gdLst>
                <a:gd name="textAreaLeft" fmla="*/ 0 w 48600"/>
                <a:gd name="textAreaRight" fmla="*/ 48960 w 486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2" name="Google Shape;4251;p27"/>
            <p:cNvSpPr/>
            <p:nvPr/>
          </p:nvSpPr>
          <p:spPr>
            <a:xfrm>
              <a:off x="8491320" y="4620600"/>
              <a:ext cx="86400" cy="17532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175320"/>
                <a:gd name="textAreaBottom" fmla="*/ 175680 h 17532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3" name="Google Shape;4252;p27"/>
            <p:cNvSpPr/>
            <p:nvPr/>
          </p:nvSpPr>
          <p:spPr>
            <a:xfrm>
              <a:off x="8532000" y="4633200"/>
              <a:ext cx="39600" cy="3024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0240"/>
                <a:gd name="textAreaBottom" fmla="*/ 30600 h 3024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4" name="Google Shape;4253;p27"/>
            <p:cNvSpPr/>
            <p:nvPr/>
          </p:nvSpPr>
          <p:spPr>
            <a:xfrm>
              <a:off x="8569800" y="4628160"/>
              <a:ext cx="84600" cy="17352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173520"/>
                <a:gd name="textAreaBottom" fmla="*/ 173880 h 17352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5" name="Google Shape;4254;p27"/>
            <p:cNvSpPr/>
            <p:nvPr/>
          </p:nvSpPr>
          <p:spPr>
            <a:xfrm>
              <a:off x="8648640" y="4635000"/>
              <a:ext cx="66600" cy="123120"/>
            </a:xfrm>
            <a:custGeom>
              <a:avLst/>
              <a:gdLst>
                <a:gd name="textAreaLeft" fmla="*/ 0 w 66600"/>
                <a:gd name="textAreaRight" fmla="*/ 66960 w 66600"/>
                <a:gd name="textAreaTop" fmla="*/ 0 h 123120"/>
                <a:gd name="textAreaBottom" fmla="*/ 123480 h 12312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6" name="Google Shape;4255;p27"/>
            <p:cNvSpPr/>
            <p:nvPr/>
          </p:nvSpPr>
          <p:spPr>
            <a:xfrm>
              <a:off x="8711280" y="4651920"/>
              <a:ext cx="56160" cy="10404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104040"/>
                <a:gd name="textAreaBottom" fmla="*/ 104400 h 10404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7" name="Google Shape;4256;p27"/>
            <p:cNvSpPr/>
            <p:nvPr/>
          </p:nvSpPr>
          <p:spPr>
            <a:xfrm>
              <a:off x="8154000" y="4714200"/>
              <a:ext cx="703080" cy="252720"/>
            </a:xfrm>
            <a:custGeom>
              <a:avLst/>
              <a:gdLst>
                <a:gd name="textAreaLeft" fmla="*/ 0 w 703080"/>
                <a:gd name="textAreaRight" fmla="*/ 703440 w 703080"/>
                <a:gd name="textAreaTop" fmla="*/ 0 h 252720"/>
                <a:gd name="textAreaBottom" fmla="*/ 253080 h 25272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8" name="Google Shape;4257;p27"/>
            <p:cNvSpPr/>
            <p:nvPr/>
          </p:nvSpPr>
          <p:spPr>
            <a:xfrm>
              <a:off x="8591040" y="4714560"/>
              <a:ext cx="133920" cy="4680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9" name="Google Shape;4258;p27"/>
            <p:cNvSpPr/>
            <p:nvPr/>
          </p:nvSpPr>
          <p:spPr>
            <a:xfrm>
              <a:off x="8514000" y="4714560"/>
              <a:ext cx="187920" cy="6624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0" name="Google Shape;4259;p27"/>
            <p:cNvSpPr/>
            <p:nvPr/>
          </p:nvSpPr>
          <p:spPr>
            <a:xfrm>
              <a:off x="8550000" y="4715640"/>
              <a:ext cx="134640" cy="3780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1" name="Google Shape;4260;p27"/>
            <p:cNvSpPr/>
            <p:nvPr/>
          </p:nvSpPr>
          <p:spPr>
            <a:xfrm>
              <a:off x="8447400" y="4716000"/>
              <a:ext cx="223200" cy="73080"/>
            </a:xfrm>
            <a:custGeom>
              <a:avLst/>
              <a:gdLst>
                <a:gd name="textAreaLeft" fmla="*/ 0 w 223200"/>
                <a:gd name="textAreaRight" fmla="*/ 223560 w 223200"/>
                <a:gd name="textAreaTop" fmla="*/ 0 h 73080"/>
                <a:gd name="textAreaBottom" fmla="*/ 73440 h 7308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2" name="Google Shape;4261;p27"/>
            <p:cNvSpPr/>
            <p:nvPr/>
          </p:nvSpPr>
          <p:spPr>
            <a:xfrm>
              <a:off x="8353800" y="4721760"/>
              <a:ext cx="276120" cy="99720"/>
            </a:xfrm>
            <a:custGeom>
              <a:avLst/>
              <a:gdLst>
                <a:gd name="textAreaLeft" fmla="*/ 0 w 276120"/>
                <a:gd name="textAreaRight" fmla="*/ 276480 w 27612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3" name="Google Shape;4262;p27"/>
            <p:cNvSpPr/>
            <p:nvPr/>
          </p:nvSpPr>
          <p:spPr>
            <a:xfrm>
              <a:off x="8226360" y="4733640"/>
              <a:ext cx="374400" cy="142920"/>
            </a:xfrm>
            <a:custGeom>
              <a:avLst/>
              <a:gdLst>
                <a:gd name="textAreaLeft" fmla="*/ 0 w 374400"/>
                <a:gd name="textAreaRight" fmla="*/ 374760 w 37440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4" name="Google Shape;4263;p27"/>
            <p:cNvSpPr/>
            <p:nvPr/>
          </p:nvSpPr>
          <p:spPr>
            <a:xfrm>
              <a:off x="8157240" y="4753080"/>
              <a:ext cx="402840" cy="158040"/>
            </a:xfrm>
            <a:custGeom>
              <a:avLst/>
              <a:gdLst>
                <a:gd name="textAreaLeft" fmla="*/ 0 w 402840"/>
                <a:gd name="textAreaRight" fmla="*/ 403200 w 402840"/>
                <a:gd name="textAreaTop" fmla="*/ 0 h 158040"/>
                <a:gd name="textAreaBottom" fmla="*/ 158400 h 15804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5" name="Google Shape;4264;p27"/>
            <p:cNvSpPr/>
            <p:nvPr/>
          </p:nvSpPr>
          <p:spPr>
            <a:xfrm>
              <a:off x="8227080" y="4758480"/>
              <a:ext cx="297000" cy="118440"/>
            </a:xfrm>
            <a:custGeom>
              <a:avLst/>
              <a:gdLst>
                <a:gd name="textAreaLeft" fmla="*/ 0 w 297000"/>
                <a:gd name="textAreaRight" fmla="*/ 297360 w 297000"/>
                <a:gd name="textAreaTop" fmla="*/ 0 h 118440"/>
                <a:gd name="textAreaBottom" fmla="*/ 118800 h 11844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6" name="Google Shape;4265;p27"/>
            <p:cNvSpPr/>
            <p:nvPr/>
          </p:nvSpPr>
          <p:spPr>
            <a:xfrm>
              <a:off x="8154000" y="4784760"/>
              <a:ext cx="444600" cy="182160"/>
            </a:xfrm>
            <a:custGeom>
              <a:avLst/>
              <a:gdLst>
                <a:gd name="textAreaLeft" fmla="*/ 0 w 444600"/>
                <a:gd name="textAreaRight" fmla="*/ 444960 w 44460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7" name="Google Shape;4266;p27"/>
            <p:cNvSpPr/>
            <p:nvPr/>
          </p:nvSpPr>
          <p:spPr>
            <a:xfrm>
              <a:off x="8033760" y="4627800"/>
              <a:ext cx="839880" cy="156240"/>
            </a:xfrm>
            <a:custGeom>
              <a:avLst/>
              <a:gdLst>
                <a:gd name="textAreaLeft" fmla="*/ 0 w 839880"/>
                <a:gd name="textAreaRight" fmla="*/ 840240 w 839880"/>
                <a:gd name="textAreaTop" fmla="*/ 0 h 156240"/>
                <a:gd name="textAreaBottom" fmla="*/ 156600 h 15624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8" name="Google Shape;4267;p27"/>
            <p:cNvSpPr/>
            <p:nvPr/>
          </p:nvSpPr>
          <p:spPr>
            <a:xfrm>
              <a:off x="8246520" y="4632480"/>
              <a:ext cx="385920" cy="19800"/>
            </a:xfrm>
            <a:custGeom>
              <a:avLst/>
              <a:gdLst>
                <a:gd name="textAreaLeft" fmla="*/ 0 w 385920"/>
                <a:gd name="textAreaRight" fmla="*/ 386280 w 385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9" name="Google Shape;4268;p27"/>
            <p:cNvSpPr/>
            <p:nvPr/>
          </p:nvSpPr>
          <p:spPr>
            <a:xfrm>
              <a:off x="8053920" y="4645800"/>
              <a:ext cx="185400" cy="82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82800"/>
                <a:gd name="textAreaBottom" fmla="*/ 83160 h 8280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0" name="Google Shape;4269;p27"/>
            <p:cNvSpPr/>
            <p:nvPr/>
          </p:nvSpPr>
          <p:spPr>
            <a:xfrm>
              <a:off x="8035920" y="4641480"/>
              <a:ext cx="826560" cy="143280"/>
            </a:xfrm>
            <a:custGeom>
              <a:avLst/>
              <a:gdLst>
                <a:gd name="textAreaLeft" fmla="*/ 0 w 826560"/>
                <a:gd name="textAreaRight" fmla="*/ 826920 w 82656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1" name="Google Shape;4270;p27"/>
            <p:cNvSpPr/>
            <p:nvPr/>
          </p:nvSpPr>
          <p:spPr>
            <a:xfrm>
              <a:off x="8616960" y="4667040"/>
              <a:ext cx="270720" cy="354960"/>
            </a:xfrm>
            <a:custGeom>
              <a:avLst/>
              <a:gdLst>
                <a:gd name="textAreaLeft" fmla="*/ 0 w 270720"/>
                <a:gd name="textAreaRight" fmla="*/ 271080 w 270720"/>
                <a:gd name="textAreaTop" fmla="*/ 0 h 354960"/>
                <a:gd name="textAreaBottom" fmla="*/ 355320 h 35496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2" name="Google Shape;4271;p27"/>
            <p:cNvSpPr/>
            <p:nvPr/>
          </p:nvSpPr>
          <p:spPr>
            <a:xfrm>
              <a:off x="8666280" y="4761720"/>
              <a:ext cx="190080" cy="2638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263880"/>
                <a:gd name="textAreaBottom" fmla="*/ 264240 h 26388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3" name="Google Shape;4272;p27"/>
            <p:cNvSpPr/>
            <p:nvPr/>
          </p:nvSpPr>
          <p:spPr>
            <a:xfrm>
              <a:off x="8658720" y="4978800"/>
              <a:ext cx="16200" cy="1440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4" name="Google Shape;4273;p27"/>
            <p:cNvSpPr/>
            <p:nvPr/>
          </p:nvSpPr>
          <p:spPr>
            <a:xfrm>
              <a:off x="8767800" y="4740120"/>
              <a:ext cx="6840" cy="212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5" name="Google Shape;4274;p27"/>
            <p:cNvSpPr/>
            <p:nvPr/>
          </p:nvSpPr>
          <p:spPr>
            <a:xfrm>
              <a:off x="8773200" y="4750200"/>
              <a:ext cx="10440" cy="111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6" name="Google Shape;4275;p27"/>
            <p:cNvSpPr/>
            <p:nvPr/>
          </p:nvSpPr>
          <p:spPr>
            <a:xfrm>
              <a:off x="8759520" y="4750200"/>
              <a:ext cx="10800" cy="115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7" name="Google Shape;4276;p27"/>
            <p:cNvSpPr/>
            <p:nvPr/>
          </p:nvSpPr>
          <p:spPr>
            <a:xfrm>
              <a:off x="8818560" y="4714560"/>
              <a:ext cx="13320" cy="154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8" name="Google Shape;4277;p27"/>
            <p:cNvSpPr/>
            <p:nvPr/>
          </p:nvSpPr>
          <p:spPr>
            <a:xfrm>
              <a:off x="8831160" y="4711680"/>
              <a:ext cx="7920" cy="1728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9" name="Google Shape;4278;p27"/>
            <p:cNvSpPr/>
            <p:nvPr/>
          </p:nvSpPr>
          <p:spPr>
            <a:xfrm>
              <a:off x="8813880" y="4727160"/>
              <a:ext cx="16920" cy="72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0" name="Google Shape;4279;p27"/>
            <p:cNvSpPr/>
            <p:nvPr/>
          </p:nvSpPr>
          <p:spPr>
            <a:xfrm>
              <a:off x="8835120" y="4682160"/>
              <a:ext cx="10800" cy="18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1" name="Google Shape;4280;p27"/>
            <p:cNvSpPr/>
            <p:nvPr/>
          </p:nvSpPr>
          <p:spPr>
            <a:xfrm>
              <a:off x="8847360" y="4685400"/>
              <a:ext cx="7560" cy="154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2" name="Google Shape;4281;p27"/>
            <p:cNvSpPr/>
            <p:nvPr/>
          </p:nvSpPr>
          <p:spPr>
            <a:xfrm>
              <a:off x="8830800" y="4695120"/>
              <a:ext cx="14760" cy="720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3" name="Google Shape;4282;p27"/>
            <p:cNvSpPr/>
            <p:nvPr/>
          </p:nvSpPr>
          <p:spPr>
            <a:xfrm>
              <a:off x="8865000" y="4663800"/>
              <a:ext cx="9720" cy="172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4" name="Google Shape;4283;p27"/>
            <p:cNvSpPr/>
            <p:nvPr/>
          </p:nvSpPr>
          <p:spPr>
            <a:xfrm>
              <a:off x="8874720" y="4668120"/>
              <a:ext cx="8640" cy="12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5" name="Google Shape;4284;p27"/>
            <p:cNvSpPr/>
            <p:nvPr/>
          </p:nvSpPr>
          <p:spPr>
            <a:xfrm>
              <a:off x="8858520" y="4674600"/>
              <a:ext cx="13320" cy="756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6" name="Google Shape;4285;p27"/>
            <p:cNvSpPr/>
            <p:nvPr/>
          </p:nvSpPr>
          <p:spPr>
            <a:xfrm>
              <a:off x="8733240" y="4762080"/>
              <a:ext cx="13680" cy="154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7" name="Google Shape;4286;p27"/>
            <p:cNvSpPr/>
            <p:nvPr/>
          </p:nvSpPr>
          <p:spPr>
            <a:xfrm>
              <a:off x="8745120" y="476064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8" name="Google Shape;4287;p27"/>
            <p:cNvSpPr/>
            <p:nvPr/>
          </p:nvSpPr>
          <p:spPr>
            <a:xfrm>
              <a:off x="8732160" y="477396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9" name="Google Shape;4288;p27"/>
            <p:cNvSpPr/>
            <p:nvPr/>
          </p:nvSpPr>
          <p:spPr>
            <a:xfrm>
              <a:off x="8706960" y="4783320"/>
              <a:ext cx="23760" cy="162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0" name="Google Shape;4289;p27"/>
            <p:cNvSpPr/>
            <p:nvPr/>
          </p:nvSpPr>
          <p:spPr>
            <a:xfrm>
              <a:off x="8722440" y="4777920"/>
              <a:ext cx="11520" cy="194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1" name="Google Shape;4290;p27"/>
            <p:cNvSpPr/>
            <p:nvPr/>
          </p:nvSpPr>
          <p:spPr>
            <a:xfrm>
              <a:off x="8710200" y="4797720"/>
              <a:ext cx="19800" cy="72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2" name="Google Shape;4291;p27"/>
            <p:cNvSpPr/>
            <p:nvPr/>
          </p:nvSpPr>
          <p:spPr>
            <a:xfrm>
              <a:off x="8722440" y="4855680"/>
              <a:ext cx="12600" cy="270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3" name="Google Shape;4292;p27"/>
            <p:cNvSpPr/>
            <p:nvPr/>
          </p:nvSpPr>
          <p:spPr>
            <a:xfrm>
              <a:off x="8736120" y="4862160"/>
              <a:ext cx="9720" cy="205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4" name="Google Shape;4293;p27"/>
            <p:cNvSpPr/>
            <p:nvPr/>
          </p:nvSpPr>
          <p:spPr>
            <a:xfrm>
              <a:off x="8715960" y="4872600"/>
              <a:ext cx="17640" cy="115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5" name="Google Shape;4294;p27"/>
            <p:cNvSpPr/>
            <p:nvPr/>
          </p:nvSpPr>
          <p:spPr>
            <a:xfrm>
              <a:off x="8782560" y="4843800"/>
              <a:ext cx="7920" cy="219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6" name="Google Shape;4295;p27"/>
            <p:cNvSpPr/>
            <p:nvPr/>
          </p:nvSpPr>
          <p:spPr>
            <a:xfrm>
              <a:off x="8788680" y="4852080"/>
              <a:ext cx="11520" cy="147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7" name="Google Shape;4296;p27"/>
            <p:cNvSpPr/>
            <p:nvPr/>
          </p:nvSpPr>
          <p:spPr>
            <a:xfrm>
              <a:off x="8773560" y="4854600"/>
              <a:ext cx="11160" cy="118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8" name="Google Shape;4297;p27"/>
            <p:cNvSpPr/>
            <p:nvPr/>
          </p:nvSpPr>
          <p:spPr>
            <a:xfrm>
              <a:off x="8821080" y="4783680"/>
              <a:ext cx="10440" cy="165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9" name="Google Shape;4298;p27"/>
            <p:cNvSpPr/>
            <p:nvPr/>
          </p:nvSpPr>
          <p:spPr>
            <a:xfrm>
              <a:off x="8831160" y="4784400"/>
              <a:ext cx="6480" cy="151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120"/>
                <a:gd name="textAreaBottom" fmla="*/ 15480 h 1512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0" name="Google Shape;4299;p27"/>
            <p:cNvSpPr/>
            <p:nvPr/>
          </p:nvSpPr>
          <p:spPr>
            <a:xfrm>
              <a:off x="8817120" y="4796280"/>
              <a:ext cx="12960" cy="612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1" name="Google Shape;4300;p27"/>
            <p:cNvSpPr/>
            <p:nvPr/>
          </p:nvSpPr>
          <p:spPr>
            <a:xfrm>
              <a:off x="8674560" y="4959720"/>
              <a:ext cx="16200" cy="262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2" name="Google Shape;4301;p27"/>
            <p:cNvSpPr/>
            <p:nvPr/>
          </p:nvSpPr>
          <p:spPr>
            <a:xfrm>
              <a:off x="8691120" y="4960800"/>
              <a:ext cx="10440" cy="23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3" name="Google Shape;4302;p27"/>
            <p:cNvSpPr/>
            <p:nvPr/>
          </p:nvSpPr>
          <p:spPr>
            <a:xfrm>
              <a:off x="8669880" y="4978800"/>
              <a:ext cx="20880" cy="1008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4" name="Google Shape;4303;p27"/>
            <p:cNvSpPr/>
            <p:nvPr/>
          </p:nvSpPr>
          <p:spPr>
            <a:xfrm>
              <a:off x="8693280" y="4886280"/>
              <a:ext cx="18360" cy="172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5" name="Google Shape;4304;p27"/>
            <p:cNvSpPr/>
            <p:nvPr/>
          </p:nvSpPr>
          <p:spPr>
            <a:xfrm>
              <a:off x="8707320" y="4882320"/>
              <a:ext cx="9720" cy="1980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6" name="Google Shape;4305;p27"/>
            <p:cNvSpPr/>
            <p:nvPr/>
          </p:nvSpPr>
          <p:spPr>
            <a:xfrm>
              <a:off x="8692560" y="4901040"/>
              <a:ext cx="18360" cy="756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7" name="Google Shape;4306;p27"/>
            <p:cNvSpPr/>
            <p:nvPr/>
          </p:nvSpPr>
          <p:spPr>
            <a:xfrm>
              <a:off x="8834760" y="4735440"/>
              <a:ext cx="16200" cy="2052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8" name="Google Shape;4307;p27"/>
            <p:cNvSpPr/>
            <p:nvPr/>
          </p:nvSpPr>
          <p:spPr>
            <a:xfrm>
              <a:off x="8849880" y="47340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9" name="Google Shape;4308;p27"/>
            <p:cNvSpPr/>
            <p:nvPr/>
          </p:nvSpPr>
          <p:spPr>
            <a:xfrm>
              <a:off x="8832240" y="4751280"/>
              <a:ext cx="18360" cy="792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0" name="Google Shape;4309;p27"/>
            <p:cNvSpPr/>
            <p:nvPr/>
          </p:nvSpPr>
          <p:spPr>
            <a:xfrm>
              <a:off x="8706600" y="4829040"/>
              <a:ext cx="12240" cy="57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1" name="Google Shape;4310;p27"/>
            <p:cNvSpPr/>
            <p:nvPr/>
          </p:nvSpPr>
          <p:spPr>
            <a:xfrm>
              <a:off x="8715240" y="4824000"/>
              <a:ext cx="5040" cy="1008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2" name="Google Shape;4311;p27"/>
            <p:cNvSpPr/>
            <p:nvPr/>
          </p:nvSpPr>
          <p:spPr>
            <a:xfrm>
              <a:off x="8708760" y="483516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3" name="Google Shape;4312;p27"/>
            <p:cNvSpPr/>
            <p:nvPr/>
          </p:nvSpPr>
          <p:spPr>
            <a:xfrm>
              <a:off x="8686440" y="4858200"/>
              <a:ext cx="7920" cy="111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4" name="Google Shape;4313;p27"/>
            <p:cNvSpPr/>
            <p:nvPr/>
          </p:nvSpPr>
          <p:spPr>
            <a:xfrm>
              <a:off x="8695080" y="4858560"/>
              <a:ext cx="4680" cy="1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5" name="Google Shape;4314;p27"/>
            <p:cNvSpPr/>
            <p:nvPr/>
          </p:nvSpPr>
          <p:spPr>
            <a:xfrm>
              <a:off x="8684640" y="48661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6" name="Google Shape;4315;p27"/>
            <p:cNvSpPr/>
            <p:nvPr/>
          </p:nvSpPr>
          <p:spPr>
            <a:xfrm>
              <a:off x="8670600" y="486756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7" name="Google Shape;4316;p27"/>
            <p:cNvSpPr/>
            <p:nvPr/>
          </p:nvSpPr>
          <p:spPr>
            <a:xfrm>
              <a:off x="8676720" y="4871880"/>
              <a:ext cx="4320" cy="864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8" name="Google Shape;4317;p27"/>
            <p:cNvSpPr/>
            <p:nvPr/>
          </p:nvSpPr>
          <p:spPr>
            <a:xfrm>
              <a:off x="8668080" y="4875840"/>
              <a:ext cx="7920" cy="50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9" name="Google Shape;4318;p27"/>
            <p:cNvSpPr/>
            <p:nvPr/>
          </p:nvSpPr>
          <p:spPr>
            <a:xfrm>
              <a:off x="8647200" y="4878000"/>
              <a:ext cx="9360" cy="147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0" name="Google Shape;4319;p27"/>
            <p:cNvSpPr/>
            <p:nvPr/>
          </p:nvSpPr>
          <p:spPr>
            <a:xfrm>
              <a:off x="8657640" y="4882680"/>
              <a:ext cx="4680" cy="100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1" name="Google Shape;4320;p27"/>
            <p:cNvSpPr/>
            <p:nvPr/>
          </p:nvSpPr>
          <p:spPr>
            <a:xfrm>
              <a:off x="8646120" y="4888080"/>
              <a:ext cx="10440" cy="5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2" name="Google Shape;4321;p27"/>
            <p:cNvSpPr/>
            <p:nvPr/>
          </p:nvSpPr>
          <p:spPr>
            <a:xfrm>
              <a:off x="8628840" y="4926960"/>
              <a:ext cx="11880" cy="75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3" name="Google Shape;4322;p27"/>
            <p:cNvSpPr/>
            <p:nvPr/>
          </p:nvSpPr>
          <p:spPr>
            <a:xfrm>
              <a:off x="8635680" y="4924800"/>
              <a:ext cx="6120" cy="9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4" name="Google Shape;4323;p27"/>
            <p:cNvSpPr/>
            <p:nvPr/>
          </p:nvSpPr>
          <p:spPr>
            <a:xfrm>
              <a:off x="8631000" y="4934160"/>
              <a:ext cx="9720" cy="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5" name="Google Shape;4324;p27"/>
            <p:cNvSpPr/>
            <p:nvPr/>
          </p:nvSpPr>
          <p:spPr>
            <a:xfrm>
              <a:off x="8632800" y="4899600"/>
              <a:ext cx="11520" cy="61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6" name="Google Shape;4325;p27"/>
            <p:cNvSpPr/>
            <p:nvPr/>
          </p:nvSpPr>
          <p:spPr>
            <a:xfrm>
              <a:off x="8639280" y="4896000"/>
              <a:ext cx="5400" cy="936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7" name="Google Shape;4326;p27"/>
            <p:cNvSpPr/>
            <p:nvPr/>
          </p:nvSpPr>
          <p:spPr>
            <a:xfrm>
              <a:off x="8635680" y="490608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8" name="Google Shape;4327;p27"/>
            <p:cNvSpPr/>
            <p:nvPr/>
          </p:nvSpPr>
          <p:spPr>
            <a:xfrm>
              <a:off x="8610480" y="4963320"/>
              <a:ext cx="13320" cy="36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9" name="Google Shape;4328;p27"/>
            <p:cNvSpPr/>
            <p:nvPr/>
          </p:nvSpPr>
          <p:spPr>
            <a:xfrm>
              <a:off x="8617680" y="4958280"/>
              <a:ext cx="6840" cy="6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0" name="Google Shape;4329;p27"/>
            <p:cNvSpPr/>
            <p:nvPr/>
          </p:nvSpPr>
          <p:spPr>
            <a:xfrm>
              <a:off x="8615160" y="4965840"/>
              <a:ext cx="8640" cy="61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1" name="Google Shape;4330;p27"/>
            <p:cNvSpPr/>
            <p:nvPr/>
          </p:nvSpPr>
          <p:spPr>
            <a:xfrm>
              <a:off x="8616600" y="4944240"/>
              <a:ext cx="10800" cy="90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2" name="Google Shape;4331;p27"/>
            <p:cNvSpPr/>
            <p:nvPr/>
          </p:nvSpPr>
          <p:spPr>
            <a:xfrm>
              <a:off x="8622720" y="4942080"/>
              <a:ext cx="6480" cy="100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3" name="Google Shape;4332;p27"/>
            <p:cNvSpPr/>
            <p:nvPr/>
          </p:nvSpPr>
          <p:spPr>
            <a:xfrm>
              <a:off x="8618400" y="4951800"/>
              <a:ext cx="9000" cy="46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4" name="Google Shape;4333;p27"/>
            <p:cNvSpPr/>
            <p:nvPr/>
          </p:nvSpPr>
          <p:spPr>
            <a:xfrm>
              <a:off x="8695800" y="4838400"/>
              <a:ext cx="15480" cy="158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5" name="Google Shape;4334;p27"/>
            <p:cNvSpPr/>
            <p:nvPr/>
          </p:nvSpPr>
          <p:spPr>
            <a:xfrm>
              <a:off x="8708040" y="4835160"/>
              <a:ext cx="7920" cy="18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6" name="Google Shape;4335;p27"/>
            <p:cNvSpPr/>
            <p:nvPr/>
          </p:nvSpPr>
          <p:spPr>
            <a:xfrm>
              <a:off x="8694720" y="4851720"/>
              <a:ext cx="16560" cy="684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7" name="Google Shape;4336;p27"/>
            <p:cNvSpPr/>
            <p:nvPr/>
          </p:nvSpPr>
          <p:spPr>
            <a:xfrm>
              <a:off x="8470080" y="4737960"/>
              <a:ext cx="333360" cy="228960"/>
            </a:xfrm>
            <a:custGeom>
              <a:avLst/>
              <a:gdLst>
                <a:gd name="textAreaLeft" fmla="*/ 0 w 333360"/>
                <a:gd name="textAreaRight" fmla="*/ 333720 w 333360"/>
                <a:gd name="textAreaTop" fmla="*/ 0 h 228960"/>
                <a:gd name="textAreaBottom" fmla="*/ 229320 h 22896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8" name="Google Shape;4337;p27"/>
            <p:cNvSpPr/>
            <p:nvPr/>
          </p:nvSpPr>
          <p:spPr>
            <a:xfrm>
              <a:off x="8497800" y="4768560"/>
              <a:ext cx="82080" cy="2772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9" name="Google Shape;4338;p27"/>
            <p:cNvSpPr/>
            <p:nvPr/>
          </p:nvSpPr>
          <p:spPr>
            <a:xfrm>
              <a:off x="8515800" y="4733280"/>
              <a:ext cx="328320" cy="282240"/>
            </a:xfrm>
            <a:custGeom>
              <a:avLst/>
              <a:gdLst>
                <a:gd name="textAreaLeft" fmla="*/ 0 w 328320"/>
                <a:gd name="textAreaRight" fmla="*/ 328680 w 328320"/>
                <a:gd name="textAreaTop" fmla="*/ 0 h 282240"/>
                <a:gd name="textAreaBottom" fmla="*/ 282600 h 28224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0" name="Google Shape;4339;p27"/>
            <p:cNvSpPr/>
            <p:nvPr/>
          </p:nvSpPr>
          <p:spPr>
            <a:xfrm>
              <a:off x="8592480" y="4733640"/>
              <a:ext cx="197640" cy="71640"/>
            </a:xfrm>
            <a:custGeom>
              <a:avLst/>
              <a:gdLst>
                <a:gd name="textAreaLeft" fmla="*/ 0 w 197640"/>
                <a:gd name="textAreaRight" fmla="*/ 198000 w 19764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1" name="Google Shape;4340;p27"/>
            <p:cNvSpPr/>
            <p:nvPr/>
          </p:nvSpPr>
          <p:spPr>
            <a:xfrm>
              <a:off x="8529840" y="4804200"/>
              <a:ext cx="193680" cy="194760"/>
            </a:xfrm>
            <a:custGeom>
              <a:avLst/>
              <a:gdLst>
                <a:gd name="textAreaLeft" fmla="*/ 0 w 193680"/>
                <a:gd name="textAreaRight" fmla="*/ 194040 w 193680"/>
                <a:gd name="textAreaTop" fmla="*/ 0 h 194760"/>
                <a:gd name="textAreaBottom" fmla="*/ 195120 h 19476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2" name="Google Shape;4341;p27"/>
            <p:cNvSpPr/>
            <p:nvPr/>
          </p:nvSpPr>
          <p:spPr>
            <a:xfrm>
              <a:off x="8521920" y="4742280"/>
              <a:ext cx="221400" cy="235800"/>
            </a:xfrm>
            <a:custGeom>
              <a:avLst/>
              <a:gdLst>
                <a:gd name="textAreaLeft" fmla="*/ 0 w 221400"/>
                <a:gd name="textAreaRight" fmla="*/ 221760 w 221400"/>
                <a:gd name="textAreaTop" fmla="*/ 0 h 235800"/>
                <a:gd name="textAreaBottom" fmla="*/ 236160 h 23580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3" name="Google Shape;4342;p27"/>
            <p:cNvSpPr/>
            <p:nvPr/>
          </p:nvSpPr>
          <p:spPr>
            <a:xfrm>
              <a:off x="8568720" y="4759920"/>
              <a:ext cx="160200" cy="247320"/>
            </a:xfrm>
            <a:custGeom>
              <a:avLst/>
              <a:gdLst>
                <a:gd name="textAreaLeft" fmla="*/ 0 w 160200"/>
                <a:gd name="textAreaRight" fmla="*/ 160560 w 160200"/>
                <a:gd name="textAreaTop" fmla="*/ 0 h 247320"/>
                <a:gd name="textAreaBottom" fmla="*/ 247680 h 24732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4" name="Google Shape;4343;p27"/>
            <p:cNvSpPr/>
            <p:nvPr/>
          </p:nvSpPr>
          <p:spPr>
            <a:xfrm>
              <a:off x="8591400" y="4792680"/>
              <a:ext cx="151560" cy="20664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206640"/>
                <a:gd name="textAreaBottom" fmla="*/ 207000 h 20664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5" name="Google Shape;4344;p27"/>
            <p:cNvSpPr/>
            <p:nvPr/>
          </p:nvSpPr>
          <p:spPr>
            <a:xfrm>
              <a:off x="8529480" y="4734720"/>
              <a:ext cx="273960" cy="124200"/>
            </a:xfrm>
            <a:custGeom>
              <a:avLst/>
              <a:gdLst>
                <a:gd name="textAreaLeft" fmla="*/ 0 w 273960"/>
                <a:gd name="textAreaRight" fmla="*/ 274320 w 27396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6" name="Google Shape;4345;p27"/>
            <p:cNvSpPr/>
            <p:nvPr/>
          </p:nvSpPr>
          <p:spPr>
            <a:xfrm>
              <a:off x="8661240" y="4739760"/>
              <a:ext cx="157680" cy="3312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7" name="Google Shape;4346;p27"/>
            <p:cNvSpPr/>
            <p:nvPr/>
          </p:nvSpPr>
          <p:spPr>
            <a:xfrm>
              <a:off x="8522280" y="4875840"/>
              <a:ext cx="62640" cy="7812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78120"/>
                <a:gd name="textAreaBottom" fmla="*/ 78480 h 7812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8" name="Google Shape;4347;p27"/>
            <p:cNvSpPr/>
            <p:nvPr/>
          </p:nvSpPr>
          <p:spPr>
            <a:xfrm>
              <a:off x="8521920" y="4884120"/>
              <a:ext cx="30600" cy="6372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9" name="Google Shape;4348;p27"/>
            <p:cNvSpPr/>
            <p:nvPr/>
          </p:nvSpPr>
          <p:spPr>
            <a:xfrm>
              <a:off x="8584920" y="4826520"/>
              <a:ext cx="94320" cy="156960"/>
            </a:xfrm>
            <a:custGeom>
              <a:avLst/>
              <a:gdLst>
                <a:gd name="textAreaLeft" fmla="*/ 0 w 94320"/>
                <a:gd name="textAreaRight" fmla="*/ 94680 w 9432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0" name="Google Shape;4349;p27"/>
            <p:cNvSpPr/>
            <p:nvPr/>
          </p:nvSpPr>
          <p:spPr>
            <a:xfrm>
              <a:off x="8751960" y="4743360"/>
              <a:ext cx="9000" cy="223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1" name="Google Shape;4350;p27"/>
            <p:cNvSpPr/>
            <p:nvPr/>
          </p:nvSpPr>
          <p:spPr>
            <a:xfrm>
              <a:off x="8760240" y="4750560"/>
              <a:ext cx="10080" cy="154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2" name="Google Shape;4351;p27"/>
            <p:cNvSpPr/>
            <p:nvPr/>
          </p:nvSpPr>
          <p:spPr>
            <a:xfrm>
              <a:off x="8744040" y="4756680"/>
              <a:ext cx="12600" cy="97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3" name="Google Shape;4352;p27"/>
            <p:cNvSpPr/>
            <p:nvPr/>
          </p:nvSpPr>
          <p:spPr>
            <a:xfrm>
              <a:off x="8799480" y="4734000"/>
              <a:ext cx="7920" cy="205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4" name="Google Shape;4353;p27"/>
            <p:cNvSpPr/>
            <p:nvPr/>
          </p:nvSpPr>
          <p:spPr>
            <a:xfrm>
              <a:off x="8807040" y="474228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5" name="Google Shape;4354;p27"/>
            <p:cNvSpPr/>
            <p:nvPr/>
          </p:nvSpPr>
          <p:spPr>
            <a:xfrm>
              <a:off x="8791920" y="4744080"/>
              <a:ext cx="11520" cy="108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6" name="Google Shape;4355;p27"/>
            <p:cNvSpPr/>
            <p:nvPr/>
          </p:nvSpPr>
          <p:spPr>
            <a:xfrm>
              <a:off x="8825400" y="4723920"/>
              <a:ext cx="12240" cy="180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7" name="Google Shape;4356;p27"/>
            <p:cNvSpPr/>
            <p:nvPr/>
          </p:nvSpPr>
          <p:spPr>
            <a:xfrm>
              <a:off x="8838000" y="472500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8" name="Google Shape;4357;p27"/>
            <p:cNvSpPr/>
            <p:nvPr/>
          </p:nvSpPr>
          <p:spPr>
            <a:xfrm>
              <a:off x="8819280" y="4736520"/>
              <a:ext cx="16200" cy="75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9" name="Google Shape;4358;p27"/>
            <p:cNvSpPr/>
            <p:nvPr/>
          </p:nvSpPr>
          <p:spPr>
            <a:xfrm>
              <a:off x="8812800" y="47196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0" name="Google Shape;4359;p27"/>
            <p:cNvSpPr/>
            <p:nvPr/>
          </p:nvSpPr>
          <p:spPr>
            <a:xfrm>
              <a:off x="8819640" y="4727520"/>
              <a:ext cx="12240" cy="12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1" name="Google Shape;4360;p27"/>
            <p:cNvSpPr/>
            <p:nvPr/>
          </p:nvSpPr>
          <p:spPr>
            <a:xfrm>
              <a:off x="8803080" y="4729680"/>
              <a:ext cx="12240" cy="108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2" name="Google Shape;4361;p27"/>
            <p:cNvSpPr/>
            <p:nvPr/>
          </p:nvSpPr>
          <p:spPr>
            <a:xfrm>
              <a:off x="8775000" y="4731120"/>
              <a:ext cx="9000" cy="205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3" name="Google Shape;4362;p27"/>
            <p:cNvSpPr/>
            <p:nvPr/>
          </p:nvSpPr>
          <p:spPr>
            <a:xfrm>
              <a:off x="8782560" y="4739040"/>
              <a:ext cx="11880" cy="129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4" name="Google Shape;4363;p27"/>
            <p:cNvSpPr/>
            <p:nvPr/>
          </p:nvSpPr>
          <p:spPr>
            <a:xfrm>
              <a:off x="8765640" y="4741200"/>
              <a:ext cx="12600" cy="108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5" name="Google Shape;4364;p27"/>
            <p:cNvSpPr/>
            <p:nvPr/>
          </p:nvSpPr>
          <p:spPr>
            <a:xfrm>
              <a:off x="8772480" y="4741200"/>
              <a:ext cx="7920" cy="19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6" name="Google Shape;4365;p27"/>
            <p:cNvSpPr/>
            <p:nvPr/>
          </p:nvSpPr>
          <p:spPr>
            <a:xfrm>
              <a:off x="8776440" y="4752360"/>
              <a:ext cx="13680" cy="972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7" name="Google Shape;4366;p27"/>
            <p:cNvSpPr/>
            <p:nvPr/>
          </p:nvSpPr>
          <p:spPr>
            <a:xfrm>
              <a:off x="8761680" y="4747320"/>
              <a:ext cx="10800" cy="136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8" name="Google Shape;4367;p27"/>
            <p:cNvSpPr/>
            <p:nvPr/>
          </p:nvSpPr>
          <p:spPr>
            <a:xfrm>
              <a:off x="8816760" y="4732920"/>
              <a:ext cx="7920" cy="19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9" name="Google Shape;4368;p27"/>
            <p:cNvSpPr/>
            <p:nvPr/>
          </p:nvSpPr>
          <p:spPr>
            <a:xfrm>
              <a:off x="8820720" y="4743360"/>
              <a:ext cx="13680" cy="100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0" name="Google Shape;4369;p27"/>
            <p:cNvSpPr/>
            <p:nvPr/>
          </p:nvSpPr>
          <p:spPr>
            <a:xfrm>
              <a:off x="8806320" y="4739040"/>
              <a:ext cx="10800" cy="133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1" name="Google Shape;4370;p27"/>
            <p:cNvSpPr/>
            <p:nvPr/>
          </p:nvSpPr>
          <p:spPr>
            <a:xfrm>
              <a:off x="8632440" y="4893840"/>
              <a:ext cx="4680" cy="12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2" name="Google Shape;4371;p27"/>
            <p:cNvSpPr/>
            <p:nvPr/>
          </p:nvSpPr>
          <p:spPr>
            <a:xfrm>
              <a:off x="8637480" y="4898520"/>
              <a:ext cx="7200" cy="82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3" name="Google Shape;4372;p27"/>
            <p:cNvSpPr/>
            <p:nvPr/>
          </p:nvSpPr>
          <p:spPr>
            <a:xfrm>
              <a:off x="8627040" y="489996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4" name="Google Shape;4373;p27"/>
            <p:cNvSpPr/>
            <p:nvPr/>
          </p:nvSpPr>
          <p:spPr>
            <a:xfrm>
              <a:off x="8641440" y="4910040"/>
              <a:ext cx="10800" cy="75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5" name="Google Shape;4374;p27"/>
            <p:cNvSpPr/>
            <p:nvPr/>
          </p:nvSpPr>
          <p:spPr>
            <a:xfrm>
              <a:off x="8649000" y="4906440"/>
              <a:ext cx="5040" cy="1044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6" name="Google Shape;4375;p27"/>
            <p:cNvSpPr/>
            <p:nvPr/>
          </p:nvSpPr>
          <p:spPr>
            <a:xfrm>
              <a:off x="8642520" y="4917600"/>
              <a:ext cx="9720" cy="46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7" name="Google Shape;4376;p27"/>
            <p:cNvSpPr/>
            <p:nvPr/>
          </p:nvSpPr>
          <p:spPr>
            <a:xfrm>
              <a:off x="8628120" y="4900680"/>
              <a:ext cx="15840" cy="162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8" name="Google Shape;4377;p27"/>
            <p:cNvSpPr/>
            <p:nvPr/>
          </p:nvSpPr>
          <p:spPr>
            <a:xfrm>
              <a:off x="8640000" y="4897440"/>
              <a:ext cx="8640" cy="176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9" name="Google Shape;4378;p27"/>
            <p:cNvSpPr/>
            <p:nvPr/>
          </p:nvSpPr>
          <p:spPr>
            <a:xfrm>
              <a:off x="8626680" y="4914360"/>
              <a:ext cx="16200" cy="68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0" name="Google Shape;4379;p27"/>
            <p:cNvSpPr/>
            <p:nvPr/>
          </p:nvSpPr>
          <p:spPr>
            <a:xfrm>
              <a:off x="8671320" y="4948560"/>
              <a:ext cx="31680" cy="10800"/>
            </a:xfrm>
            <a:custGeom>
              <a:avLst/>
              <a:gdLst>
                <a:gd name="textAreaLeft" fmla="*/ 0 w 31680"/>
                <a:gd name="textAreaRight" fmla="*/ 32040 w 31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1" name="Google Shape;4380;p27"/>
            <p:cNvSpPr/>
            <p:nvPr/>
          </p:nvSpPr>
          <p:spPr>
            <a:xfrm>
              <a:off x="8686440" y="4934880"/>
              <a:ext cx="17640" cy="1980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2" name="Google Shape;4381;p27"/>
            <p:cNvSpPr/>
            <p:nvPr/>
          </p:nvSpPr>
          <p:spPr>
            <a:xfrm>
              <a:off x="8685000" y="4960080"/>
              <a:ext cx="18720" cy="1404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3" name="Google Shape;4382;p27"/>
            <p:cNvSpPr/>
            <p:nvPr/>
          </p:nvSpPr>
          <p:spPr>
            <a:xfrm>
              <a:off x="8731800" y="4989960"/>
              <a:ext cx="23400" cy="1728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4" name="Google Shape;4383;p27"/>
            <p:cNvSpPr/>
            <p:nvPr/>
          </p:nvSpPr>
          <p:spPr>
            <a:xfrm>
              <a:off x="8748000" y="4982400"/>
              <a:ext cx="11520" cy="230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5" name="Google Shape;4384;p27"/>
            <p:cNvSpPr/>
            <p:nvPr/>
          </p:nvSpPr>
          <p:spPr>
            <a:xfrm>
              <a:off x="8733960" y="5006160"/>
              <a:ext cx="21240" cy="90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6" name="Google Shape;4385;p27"/>
            <p:cNvSpPr/>
            <p:nvPr/>
          </p:nvSpPr>
          <p:spPr>
            <a:xfrm>
              <a:off x="8704080" y="4971240"/>
              <a:ext cx="30600" cy="11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7" name="Google Shape;4386;p27"/>
            <p:cNvSpPr/>
            <p:nvPr/>
          </p:nvSpPr>
          <p:spPr>
            <a:xfrm>
              <a:off x="8719560" y="4958280"/>
              <a:ext cx="16920" cy="198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8" name="Google Shape;4387;p27"/>
            <p:cNvSpPr/>
            <p:nvPr/>
          </p:nvSpPr>
          <p:spPr>
            <a:xfrm>
              <a:off x="8715960" y="4983120"/>
              <a:ext cx="19080" cy="129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9" name="Google Shape;4388;p27"/>
            <p:cNvSpPr/>
            <p:nvPr/>
          </p:nvSpPr>
          <p:spPr>
            <a:xfrm>
              <a:off x="8056440" y="4671720"/>
              <a:ext cx="170640" cy="146880"/>
            </a:xfrm>
            <a:custGeom>
              <a:avLst/>
              <a:gdLst>
                <a:gd name="textAreaLeft" fmla="*/ 0 w 170640"/>
                <a:gd name="textAreaRight" fmla="*/ 171000 w 17064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0" name="Google Shape;4389;p27"/>
            <p:cNvSpPr/>
            <p:nvPr/>
          </p:nvSpPr>
          <p:spPr>
            <a:xfrm>
              <a:off x="8074080" y="4739400"/>
              <a:ext cx="98280" cy="777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1" name="Google Shape;4390;p27"/>
            <p:cNvSpPr/>
            <p:nvPr/>
          </p:nvSpPr>
          <p:spPr>
            <a:xfrm>
              <a:off x="8194320" y="4674240"/>
              <a:ext cx="6840" cy="129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2" name="Google Shape;4391;p27"/>
            <p:cNvSpPr/>
            <p:nvPr/>
          </p:nvSpPr>
          <p:spPr>
            <a:xfrm>
              <a:off x="8197560" y="4682880"/>
              <a:ext cx="10800" cy="54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3" name="Google Shape;4392;p27"/>
            <p:cNvSpPr/>
            <p:nvPr/>
          </p:nvSpPr>
          <p:spPr>
            <a:xfrm>
              <a:off x="8184960" y="467820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4" name="Google Shape;4393;p27"/>
            <p:cNvSpPr/>
            <p:nvPr/>
          </p:nvSpPr>
          <p:spPr>
            <a:xfrm>
              <a:off x="8217000" y="4706640"/>
              <a:ext cx="7560" cy="1080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5" name="Google Shape;4394;p27"/>
            <p:cNvSpPr/>
            <p:nvPr/>
          </p:nvSpPr>
          <p:spPr>
            <a:xfrm>
              <a:off x="8218080" y="4715640"/>
              <a:ext cx="11880" cy="432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6" name="Google Shape;4395;p27"/>
            <p:cNvSpPr/>
            <p:nvPr/>
          </p:nvSpPr>
          <p:spPr>
            <a:xfrm>
              <a:off x="8210880" y="470592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7" name="Google Shape;4396;p27"/>
            <p:cNvSpPr/>
            <p:nvPr/>
          </p:nvSpPr>
          <p:spPr>
            <a:xfrm>
              <a:off x="8194680" y="4751640"/>
              <a:ext cx="10800" cy="68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8" name="Google Shape;4397;p27"/>
            <p:cNvSpPr/>
            <p:nvPr/>
          </p:nvSpPr>
          <p:spPr>
            <a:xfrm>
              <a:off x="8195040" y="4758840"/>
              <a:ext cx="10080" cy="504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9" name="Google Shape;4398;p27"/>
            <p:cNvSpPr/>
            <p:nvPr/>
          </p:nvSpPr>
          <p:spPr>
            <a:xfrm>
              <a:off x="8192520" y="4746960"/>
              <a:ext cx="4680" cy="108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0" name="Google Shape;4399;p27"/>
            <p:cNvSpPr/>
            <p:nvPr/>
          </p:nvSpPr>
          <p:spPr>
            <a:xfrm>
              <a:off x="8191800" y="47836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1" name="Google Shape;4400;p27"/>
            <p:cNvSpPr/>
            <p:nvPr/>
          </p:nvSpPr>
          <p:spPr>
            <a:xfrm>
              <a:off x="8192160" y="479232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2" name="Google Shape;4401;p27"/>
            <p:cNvSpPr/>
            <p:nvPr/>
          </p:nvSpPr>
          <p:spPr>
            <a:xfrm>
              <a:off x="8188200" y="4784760"/>
              <a:ext cx="4320" cy="9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3" name="Google Shape;4402;p27"/>
            <p:cNvSpPr/>
            <p:nvPr/>
          </p:nvSpPr>
          <p:spPr>
            <a:xfrm>
              <a:off x="8181360" y="479700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4" name="Google Shape;4403;p27"/>
            <p:cNvSpPr/>
            <p:nvPr/>
          </p:nvSpPr>
          <p:spPr>
            <a:xfrm>
              <a:off x="8182800" y="480600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5" name="Google Shape;4404;p27"/>
            <p:cNvSpPr/>
            <p:nvPr/>
          </p:nvSpPr>
          <p:spPr>
            <a:xfrm>
              <a:off x="8178480" y="4798440"/>
              <a:ext cx="4320" cy="10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6" name="Google Shape;4405;p27"/>
            <p:cNvSpPr/>
            <p:nvPr/>
          </p:nvSpPr>
          <p:spPr>
            <a:xfrm>
              <a:off x="8167320" y="480564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7" name="Google Shape;4406;p27"/>
            <p:cNvSpPr/>
            <p:nvPr/>
          </p:nvSpPr>
          <p:spPr>
            <a:xfrm>
              <a:off x="8167680" y="481356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8" name="Google Shape;4407;p27"/>
            <p:cNvSpPr/>
            <p:nvPr/>
          </p:nvSpPr>
          <p:spPr>
            <a:xfrm>
              <a:off x="8163360" y="4806720"/>
              <a:ext cx="3960" cy="936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9" name="Google Shape;4408;p27"/>
            <p:cNvSpPr/>
            <p:nvPr/>
          </p:nvSpPr>
          <p:spPr>
            <a:xfrm>
              <a:off x="8084880" y="4731120"/>
              <a:ext cx="7200" cy="118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0" name="Google Shape;4409;p27"/>
            <p:cNvSpPr/>
            <p:nvPr/>
          </p:nvSpPr>
          <p:spPr>
            <a:xfrm>
              <a:off x="8087040" y="4740120"/>
              <a:ext cx="11880" cy="540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1" name="Google Shape;4410;p27"/>
            <p:cNvSpPr/>
            <p:nvPr/>
          </p:nvSpPr>
          <p:spPr>
            <a:xfrm>
              <a:off x="8076960" y="4733640"/>
              <a:ext cx="7200" cy="97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2" name="Google Shape;4411;p27"/>
            <p:cNvSpPr/>
            <p:nvPr/>
          </p:nvSpPr>
          <p:spPr>
            <a:xfrm>
              <a:off x="8100720" y="4713480"/>
              <a:ext cx="7200" cy="129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3" name="Google Shape;4412;p27"/>
            <p:cNvSpPr/>
            <p:nvPr/>
          </p:nvSpPr>
          <p:spPr>
            <a:xfrm>
              <a:off x="8105760" y="4720320"/>
              <a:ext cx="11880" cy="68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4" name="Google Shape;4413;p27"/>
            <p:cNvSpPr/>
            <p:nvPr/>
          </p:nvSpPr>
          <p:spPr>
            <a:xfrm>
              <a:off x="8090640" y="4717440"/>
              <a:ext cx="10800" cy="9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5" name="Google Shape;4414;p27"/>
            <p:cNvSpPr/>
            <p:nvPr/>
          </p:nvSpPr>
          <p:spPr>
            <a:xfrm>
              <a:off x="8129160" y="4695120"/>
              <a:ext cx="7560" cy="129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6" name="Google Shape;4415;p27"/>
            <p:cNvSpPr/>
            <p:nvPr/>
          </p:nvSpPr>
          <p:spPr>
            <a:xfrm>
              <a:off x="8135640" y="4699440"/>
              <a:ext cx="10080" cy="900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7" name="Google Shape;4416;p27"/>
            <p:cNvSpPr/>
            <p:nvPr/>
          </p:nvSpPr>
          <p:spPr>
            <a:xfrm>
              <a:off x="8120160" y="4701240"/>
              <a:ext cx="11520" cy="72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8" name="Google Shape;4417;p27"/>
            <p:cNvSpPr/>
            <p:nvPr/>
          </p:nvSpPr>
          <p:spPr>
            <a:xfrm>
              <a:off x="8111880" y="4699080"/>
              <a:ext cx="9360" cy="180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9" name="Google Shape;4418;p27"/>
            <p:cNvSpPr/>
            <p:nvPr/>
          </p:nvSpPr>
          <p:spPr>
            <a:xfrm>
              <a:off x="8119440" y="4703400"/>
              <a:ext cx="11160" cy="13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0" name="Google Shape;4419;p27"/>
            <p:cNvSpPr/>
            <p:nvPr/>
          </p:nvSpPr>
          <p:spPr>
            <a:xfrm>
              <a:off x="8102160" y="4709880"/>
              <a:ext cx="12960" cy="82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1" name="Google Shape;4420;p27"/>
            <p:cNvSpPr/>
            <p:nvPr/>
          </p:nvSpPr>
          <p:spPr>
            <a:xfrm>
              <a:off x="8158680" y="4686840"/>
              <a:ext cx="5400" cy="122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2" name="Google Shape;4421;p27"/>
            <p:cNvSpPr/>
            <p:nvPr/>
          </p:nvSpPr>
          <p:spPr>
            <a:xfrm>
              <a:off x="8161920" y="4693320"/>
              <a:ext cx="10800" cy="64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3" name="Google Shape;4422;p27"/>
            <p:cNvSpPr/>
            <p:nvPr/>
          </p:nvSpPr>
          <p:spPr>
            <a:xfrm>
              <a:off x="8150400" y="4687920"/>
              <a:ext cx="8640" cy="111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4" name="Google Shape;4423;p27"/>
            <p:cNvSpPr/>
            <p:nvPr/>
          </p:nvSpPr>
          <p:spPr>
            <a:xfrm>
              <a:off x="8174520" y="4681440"/>
              <a:ext cx="7920" cy="10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5" name="Google Shape;4424;p27"/>
            <p:cNvSpPr/>
            <p:nvPr/>
          </p:nvSpPr>
          <p:spPr>
            <a:xfrm>
              <a:off x="8175240" y="4690800"/>
              <a:ext cx="12600" cy="50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6" name="Google Shape;4425;p27"/>
            <p:cNvSpPr/>
            <p:nvPr/>
          </p:nvSpPr>
          <p:spPr>
            <a:xfrm>
              <a:off x="8167680" y="4680360"/>
              <a:ext cx="5760" cy="11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7" name="Google Shape;4426;p27"/>
            <p:cNvSpPr/>
            <p:nvPr/>
          </p:nvSpPr>
          <p:spPr>
            <a:xfrm>
              <a:off x="8078760" y="4766040"/>
              <a:ext cx="12960" cy="126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8" name="Google Shape;4427;p27"/>
            <p:cNvSpPr/>
            <p:nvPr/>
          </p:nvSpPr>
          <p:spPr>
            <a:xfrm>
              <a:off x="8091000" y="4767480"/>
              <a:ext cx="10440" cy="108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9" name="Google Shape;4428;p27"/>
            <p:cNvSpPr/>
            <p:nvPr/>
          </p:nvSpPr>
          <p:spPr>
            <a:xfrm>
              <a:off x="8074080" y="477468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0" name="Google Shape;4429;p27"/>
            <p:cNvSpPr/>
            <p:nvPr/>
          </p:nvSpPr>
          <p:spPr>
            <a:xfrm>
              <a:off x="8093160" y="4754160"/>
              <a:ext cx="12600" cy="126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1" name="Google Shape;4430;p27"/>
            <p:cNvSpPr/>
            <p:nvPr/>
          </p:nvSpPr>
          <p:spPr>
            <a:xfrm>
              <a:off x="8105040" y="4755600"/>
              <a:ext cx="10440" cy="104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2" name="Google Shape;4431;p27"/>
            <p:cNvSpPr/>
            <p:nvPr/>
          </p:nvSpPr>
          <p:spPr>
            <a:xfrm>
              <a:off x="8088480" y="4762800"/>
              <a:ext cx="13320" cy="54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3" name="Google Shape;4432;p27"/>
            <p:cNvSpPr/>
            <p:nvPr/>
          </p:nvSpPr>
          <p:spPr>
            <a:xfrm>
              <a:off x="8160120" y="4761720"/>
              <a:ext cx="12240" cy="792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4" name="Google Shape;4433;p27"/>
            <p:cNvSpPr/>
            <p:nvPr/>
          </p:nvSpPr>
          <p:spPr>
            <a:xfrm>
              <a:off x="8160480" y="477072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5" name="Google Shape;4434;p27"/>
            <p:cNvSpPr/>
            <p:nvPr/>
          </p:nvSpPr>
          <p:spPr>
            <a:xfrm>
              <a:off x="8154720" y="4753800"/>
              <a:ext cx="11160" cy="13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6" name="Google Shape;4435;p27"/>
            <p:cNvSpPr/>
            <p:nvPr/>
          </p:nvSpPr>
          <p:spPr>
            <a:xfrm>
              <a:off x="8156160" y="4796640"/>
              <a:ext cx="12960" cy="54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7" name="Google Shape;4436;p27"/>
            <p:cNvSpPr/>
            <p:nvPr/>
          </p:nvSpPr>
          <p:spPr>
            <a:xfrm>
              <a:off x="8156160" y="4801680"/>
              <a:ext cx="9360" cy="8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8" name="Google Shape;4437;p27"/>
            <p:cNvSpPr/>
            <p:nvPr/>
          </p:nvSpPr>
          <p:spPr>
            <a:xfrm>
              <a:off x="8155440" y="4788720"/>
              <a:ext cx="7920" cy="97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9" name="Google Shape;4438;p27"/>
            <p:cNvSpPr/>
            <p:nvPr/>
          </p:nvSpPr>
          <p:spPr>
            <a:xfrm>
              <a:off x="8118000" y="4748760"/>
              <a:ext cx="8640" cy="1080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0" name="Google Shape;4439;p27"/>
            <p:cNvSpPr/>
            <p:nvPr/>
          </p:nvSpPr>
          <p:spPr>
            <a:xfrm>
              <a:off x="8125200" y="475272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1" name="Google Shape;4440;p27"/>
            <p:cNvSpPr/>
            <p:nvPr/>
          </p:nvSpPr>
          <p:spPr>
            <a:xfrm>
              <a:off x="8112600" y="4754880"/>
              <a:ext cx="9720" cy="50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2" name="Google Shape;4441;p27"/>
            <p:cNvSpPr/>
            <p:nvPr/>
          </p:nvSpPr>
          <p:spPr>
            <a:xfrm>
              <a:off x="8069760" y="477324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3" name="Google Shape;4442;p27"/>
            <p:cNvSpPr/>
            <p:nvPr/>
          </p:nvSpPr>
          <p:spPr>
            <a:xfrm>
              <a:off x="8079480" y="477396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4" name="Google Shape;4443;p27"/>
            <p:cNvSpPr/>
            <p:nvPr/>
          </p:nvSpPr>
          <p:spPr>
            <a:xfrm>
              <a:off x="8066160" y="4782600"/>
              <a:ext cx="11160" cy="4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5" name="Google Shape;4444;p27"/>
            <p:cNvSpPr/>
            <p:nvPr/>
          </p:nvSpPr>
          <p:spPr>
            <a:xfrm>
              <a:off x="8068680" y="4748400"/>
              <a:ext cx="6120" cy="129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6" name="Google Shape;4445;p27"/>
            <p:cNvSpPr/>
            <p:nvPr/>
          </p:nvSpPr>
          <p:spPr>
            <a:xfrm>
              <a:off x="8071920" y="4755600"/>
              <a:ext cx="9360" cy="64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7" name="Google Shape;4446;p27"/>
            <p:cNvSpPr/>
            <p:nvPr/>
          </p:nvSpPr>
          <p:spPr>
            <a:xfrm>
              <a:off x="8061840" y="4753440"/>
              <a:ext cx="7200" cy="79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8" name="Google Shape;4447;p27"/>
            <p:cNvSpPr/>
            <p:nvPr/>
          </p:nvSpPr>
          <p:spPr>
            <a:xfrm>
              <a:off x="8202240" y="4768200"/>
              <a:ext cx="7560" cy="115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9" name="Google Shape;4448;p27"/>
            <p:cNvSpPr/>
            <p:nvPr/>
          </p:nvSpPr>
          <p:spPr>
            <a:xfrm>
              <a:off x="8204040" y="4777200"/>
              <a:ext cx="12600" cy="468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0" name="Google Shape;4449;p27"/>
            <p:cNvSpPr/>
            <p:nvPr/>
          </p:nvSpPr>
          <p:spPr>
            <a:xfrm>
              <a:off x="8194680" y="4768200"/>
              <a:ext cx="6840" cy="111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1" name="Google Shape;4450;p27"/>
            <p:cNvSpPr/>
            <p:nvPr/>
          </p:nvSpPr>
          <p:spPr>
            <a:xfrm>
              <a:off x="8206200" y="4733280"/>
              <a:ext cx="9000" cy="100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2" name="Google Shape;4451;p27"/>
            <p:cNvSpPr/>
            <p:nvPr/>
          </p:nvSpPr>
          <p:spPr>
            <a:xfrm>
              <a:off x="8207640" y="4741920"/>
              <a:ext cx="12240" cy="54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3" name="Google Shape;4452;p27"/>
            <p:cNvSpPr/>
            <p:nvPr/>
          </p:nvSpPr>
          <p:spPr>
            <a:xfrm>
              <a:off x="8200440" y="473004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4" name="Google Shape;4453;p27"/>
            <p:cNvSpPr/>
            <p:nvPr/>
          </p:nvSpPr>
          <p:spPr>
            <a:xfrm>
              <a:off x="8214840" y="4723920"/>
              <a:ext cx="6480" cy="1116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5" name="Google Shape;4454;p27"/>
            <p:cNvSpPr/>
            <p:nvPr/>
          </p:nvSpPr>
          <p:spPr>
            <a:xfrm>
              <a:off x="8215560" y="47318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6" name="Google Shape;4455;p27"/>
            <p:cNvSpPr/>
            <p:nvPr/>
          </p:nvSpPr>
          <p:spPr>
            <a:xfrm>
              <a:off x="8211600" y="4725360"/>
              <a:ext cx="4320" cy="9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7" name="Google Shape;4456;p27"/>
            <p:cNvSpPr/>
            <p:nvPr/>
          </p:nvSpPr>
          <p:spPr>
            <a:xfrm>
              <a:off x="8207280" y="469116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8" name="Google Shape;4457;p27"/>
            <p:cNvSpPr/>
            <p:nvPr/>
          </p:nvSpPr>
          <p:spPr>
            <a:xfrm>
              <a:off x="8208000" y="46987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9" name="Google Shape;4458;p27"/>
            <p:cNvSpPr/>
            <p:nvPr/>
          </p:nvSpPr>
          <p:spPr>
            <a:xfrm>
              <a:off x="8204400" y="4690800"/>
              <a:ext cx="4680" cy="9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0" name="Google Shape;4459;p27"/>
            <p:cNvSpPr/>
            <p:nvPr/>
          </p:nvSpPr>
          <p:spPr>
            <a:xfrm>
              <a:off x="8134560" y="4746240"/>
              <a:ext cx="10440" cy="129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1" name="Google Shape;4460;p27"/>
            <p:cNvSpPr/>
            <p:nvPr/>
          </p:nvSpPr>
          <p:spPr>
            <a:xfrm>
              <a:off x="8142840" y="475128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2" name="Google Shape;4461;p27"/>
            <p:cNvSpPr/>
            <p:nvPr/>
          </p:nvSpPr>
          <p:spPr>
            <a:xfrm>
              <a:off x="8127360" y="4752720"/>
              <a:ext cx="12240" cy="684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3" name="Google Shape;4462;p27"/>
            <p:cNvSpPr/>
            <p:nvPr/>
          </p:nvSpPr>
          <p:spPr>
            <a:xfrm>
              <a:off x="8137080" y="4687560"/>
              <a:ext cx="12960" cy="162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4" name="Google Shape;4463;p27"/>
            <p:cNvSpPr/>
            <p:nvPr/>
          </p:nvSpPr>
          <p:spPr>
            <a:xfrm>
              <a:off x="8148960" y="4691880"/>
              <a:ext cx="12240" cy="1188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5" name="Google Shape;4464;p27"/>
            <p:cNvSpPr/>
            <p:nvPr/>
          </p:nvSpPr>
          <p:spPr>
            <a:xfrm>
              <a:off x="8130960" y="4698000"/>
              <a:ext cx="14400" cy="68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6" name="Google Shape;4465;p27"/>
            <p:cNvSpPr/>
            <p:nvPr/>
          </p:nvSpPr>
          <p:spPr>
            <a:xfrm>
              <a:off x="8110800" y="4756680"/>
              <a:ext cx="7920" cy="93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7" name="Google Shape;4466;p27"/>
            <p:cNvSpPr/>
            <p:nvPr/>
          </p:nvSpPr>
          <p:spPr>
            <a:xfrm>
              <a:off x="8118000" y="4759200"/>
              <a:ext cx="6840" cy="648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8" name="Google Shape;4467;p27"/>
            <p:cNvSpPr/>
            <p:nvPr/>
          </p:nvSpPr>
          <p:spPr>
            <a:xfrm>
              <a:off x="8106840" y="476244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9" name="Google Shape;4468;p27"/>
            <p:cNvSpPr/>
            <p:nvPr/>
          </p:nvSpPr>
          <p:spPr>
            <a:xfrm>
              <a:off x="8152920" y="4772160"/>
              <a:ext cx="9360" cy="46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0" name="Google Shape;4469;p27"/>
            <p:cNvSpPr/>
            <p:nvPr/>
          </p:nvSpPr>
          <p:spPr>
            <a:xfrm>
              <a:off x="8153640" y="4777920"/>
              <a:ext cx="7920" cy="54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1" name="Google Shape;4470;p27"/>
            <p:cNvSpPr/>
            <p:nvPr/>
          </p:nvSpPr>
          <p:spPr>
            <a:xfrm>
              <a:off x="8149320" y="4766400"/>
              <a:ext cx="7920" cy="9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2" name="Google Shape;4471;p27"/>
            <p:cNvSpPr/>
            <p:nvPr/>
          </p:nvSpPr>
          <p:spPr>
            <a:xfrm>
              <a:off x="8532000" y="4818960"/>
              <a:ext cx="148320" cy="174600"/>
            </a:xfrm>
            <a:custGeom>
              <a:avLst/>
              <a:gdLst>
                <a:gd name="textAreaLeft" fmla="*/ 0 w 148320"/>
                <a:gd name="textAreaRight" fmla="*/ 148680 w 148320"/>
                <a:gd name="textAreaTop" fmla="*/ 0 h 174600"/>
                <a:gd name="textAreaBottom" fmla="*/ 174960 h 17460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3" name="Google Shape;4472;p27"/>
            <p:cNvSpPr/>
            <p:nvPr/>
          </p:nvSpPr>
          <p:spPr>
            <a:xfrm>
              <a:off x="8047080" y="4634280"/>
              <a:ext cx="759960" cy="142560"/>
            </a:xfrm>
            <a:custGeom>
              <a:avLst/>
              <a:gdLst>
                <a:gd name="textAreaLeft" fmla="*/ 0 w 759960"/>
                <a:gd name="textAreaRight" fmla="*/ 760320 w 7599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4" name="Google Shape;4473;p27"/>
            <p:cNvSpPr/>
            <p:nvPr/>
          </p:nvSpPr>
          <p:spPr>
            <a:xfrm>
              <a:off x="8043120" y="4635360"/>
              <a:ext cx="259920" cy="124920"/>
            </a:xfrm>
            <a:custGeom>
              <a:avLst/>
              <a:gdLst>
                <a:gd name="textAreaLeft" fmla="*/ 0 w 259920"/>
                <a:gd name="textAreaRight" fmla="*/ 260280 w 25992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5" name="Google Shape;4474;p27"/>
            <p:cNvSpPr/>
            <p:nvPr/>
          </p:nvSpPr>
          <p:spPr>
            <a:xfrm>
              <a:off x="8201880" y="4648320"/>
              <a:ext cx="176040" cy="23760"/>
            </a:xfrm>
            <a:custGeom>
              <a:avLst/>
              <a:gdLst>
                <a:gd name="textAreaLeft" fmla="*/ 0 w 176040"/>
                <a:gd name="textAreaRight" fmla="*/ 176400 w 1760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6" name="Google Shape;4475;p27"/>
            <p:cNvSpPr/>
            <p:nvPr/>
          </p:nvSpPr>
          <p:spPr>
            <a:xfrm>
              <a:off x="8338680" y="4633920"/>
              <a:ext cx="203760" cy="162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7" name="Google Shape;4476;p27"/>
            <p:cNvSpPr/>
            <p:nvPr/>
          </p:nvSpPr>
          <p:spPr>
            <a:xfrm>
              <a:off x="8382600" y="4649400"/>
              <a:ext cx="67320" cy="3240"/>
            </a:xfrm>
            <a:custGeom>
              <a:avLst/>
              <a:gdLst>
                <a:gd name="textAreaLeft" fmla="*/ 0 w 67320"/>
                <a:gd name="textAreaRight" fmla="*/ 67680 w 67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8" name="Google Shape;4477;p27"/>
            <p:cNvSpPr/>
            <p:nvPr/>
          </p:nvSpPr>
          <p:spPr>
            <a:xfrm>
              <a:off x="8570160" y="4654440"/>
              <a:ext cx="175320" cy="23040"/>
            </a:xfrm>
            <a:custGeom>
              <a:avLst/>
              <a:gdLst>
                <a:gd name="textAreaLeft" fmla="*/ 0 w 175320"/>
                <a:gd name="textAreaRight" fmla="*/ 175680 w 1753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9" name="Google Shape;4478;p27"/>
            <p:cNvSpPr/>
            <p:nvPr/>
          </p:nvSpPr>
          <p:spPr>
            <a:xfrm>
              <a:off x="8410680" y="457560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0" name="Google Shape;4479;p27"/>
            <p:cNvSpPr/>
            <p:nvPr/>
          </p:nvSpPr>
          <p:spPr>
            <a:xfrm>
              <a:off x="8417160" y="4582440"/>
              <a:ext cx="5400" cy="288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1" name="Google Shape;4480;p27"/>
            <p:cNvSpPr/>
            <p:nvPr/>
          </p:nvSpPr>
          <p:spPr>
            <a:xfrm>
              <a:off x="8435880" y="4583520"/>
              <a:ext cx="9000" cy="28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2" name="Google Shape;4481;p27"/>
            <p:cNvSpPr/>
            <p:nvPr/>
          </p:nvSpPr>
          <p:spPr>
            <a:xfrm>
              <a:off x="8452440" y="4589640"/>
              <a:ext cx="3600" cy="216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3" name="Google Shape;4482;p27"/>
            <p:cNvSpPr/>
            <p:nvPr/>
          </p:nvSpPr>
          <p:spPr>
            <a:xfrm>
              <a:off x="8436960" y="4589280"/>
              <a:ext cx="5760" cy="28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4" name="Google Shape;4483;p27"/>
            <p:cNvSpPr/>
            <p:nvPr/>
          </p:nvSpPr>
          <p:spPr>
            <a:xfrm>
              <a:off x="8465760" y="4592880"/>
              <a:ext cx="4320" cy="28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5" name="Google Shape;4484;p27"/>
            <p:cNvSpPr/>
            <p:nvPr/>
          </p:nvSpPr>
          <p:spPr>
            <a:xfrm>
              <a:off x="8479440" y="45997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6" name="Google Shape;4485;p27"/>
            <p:cNvSpPr/>
            <p:nvPr/>
          </p:nvSpPr>
          <p:spPr>
            <a:xfrm>
              <a:off x="8503560" y="4606560"/>
              <a:ext cx="13680" cy="396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7" name="Google Shape;4486;p27"/>
            <p:cNvSpPr/>
            <p:nvPr/>
          </p:nvSpPr>
          <p:spPr>
            <a:xfrm>
              <a:off x="8525880" y="46137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8" name="Google Shape;4487;p27"/>
            <p:cNvSpPr/>
            <p:nvPr/>
          </p:nvSpPr>
          <p:spPr>
            <a:xfrm>
              <a:off x="8513640" y="4613040"/>
              <a:ext cx="11520" cy="36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9" name="Google Shape;4488;p27"/>
            <p:cNvSpPr/>
            <p:nvPr/>
          </p:nvSpPr>
          <p:spPr>
            <a:xfrm>
              <a:off x="8495280" y="4610160"/>
              <a:ext cx="12600" cy="43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0" name="Google Shape;4489;p27"/>
            <p:cNvSpPr/>
            <p:nvPr/>
          </p:nvSpPr>
          <p:spPr>
            <a:xfrm>
              <a:off x="8584920" y="463428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1" name="Google Shape;4490;p27"/>
            <p:cNvSpPr/>
            <p:nvPr/>
          </p:nvSpPr>
          <p:spPr>
            <a:xfrm>
              <a:off x="8604360" y="4638960"/>
              <a:ext cx="7200" cy="36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2" name="Google Shape;4491;p27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3" name="Google Shape;4492;p27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4" name="Google Shape;4493;p27"/>
            <p:cNvSpPr/>
            <p:nvPr/>
          </p:nvSpPr>
          <p:spPr>
            <a:xfrm>
              <a:off x="8414640" y="458928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5" name="Google Shape;4494;p27"/>
            <p:cNvSpPr/>
            <p:nvPr/>
          </p:nvSpPr>
          <p:spPr>
            <a:xfrm>
              <a:off x="8442360" y="4597560"/>
              <a:ext cx="29520" cy="864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6" name="Google Shape;4495;p27"/>
            <p:cNvSpPr/>
            <p:nvPr/>
          </p:nvSpPr>
          <p:spPr>
            <a:xfrm>
              <a:off x="8451360" y="4605480"/>
              <a:ext cx="9000" cy="360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7" name="Google Shape;4496;p27"/>
            <p:cNvSpPr/>
            <p:nvPr/>
          </p:nvSpPr>
          <p:spPr>
            <a:xfrm>
              <a:off x="8477280" y="4610880"/>
              <a:ext cx="7920" cy="32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8" name="Google Shape;4497;p27"/>
            <p:cNvSpPr/>
            <p:nvPr/>
          </p:nvSpPr>
          <p:spPr>
            <a:xfrm>
              <a:off x="8397360" y="4603680"/>
              <a:ext cx="16560" cy="468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9" name="Google Shape;4498;p27"/>
            <p:cNvSpPr/>
            <p:nvPr/>
          </p:nvSpPr>
          <p:spPr>
            <a:xfrm>
              <a:off x="8495280" y="4622400"/>
              <a:ext cx="14760" cy="46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0" name="Google Shape;4499;p27"/>
            <p:cNvSpPr/>
            <p:nvPr/>
          </p:nvSpPr>
          <p:spPr>
            <a:xfrm>
              <a:off x="8516160" y="4622040"/>
              <a:ext cx="11160" cy="504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1" name="Google Shape;4500;p27"/>
            <p:cNvSpPr/>
            <p:nvPr/>
          </p:nvSpPr>
          <p:spPr>
            <a:xfrm>
              <a:off x="8219160" y="4735440"/>
              <a:ext cx="48240" cy="4788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2" name="Google Shape;4501;p27"/>
            <p:cNvSpPr/>
            <p:nvPr/>
          </p:nvSpPr>
          <p:spPr>
            <a:xfrm>
              <a:off x="8219160" y="4746600"/>
              <a:ext cx="18000" cy="370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3" name="Google Shape;4502;p27"/>
            <p:cNvSpPr/>
            <p:nvPr/>
          </p:nvSpPr>
          <p:spPr>
            <a:xfrm>
              <a:off x="8168760" y="4796640"/>
              <a:ext cx="371160" cy="13536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35360"/>
                <a:gd name="textAreaBottom" fmla="*/ 135720 h 13536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4" name="Google Shape;4503;p27"/>
            <p:cNvSpPr/>
            <p:nvPr/>
          </p:nvSpPr>
          <p:spPr>
            <a:xfrm>
              <a:off x="8211600" y="4804200"/>
              <a:ext cx="290160" cy="113040"/>
            </a:xfrm>
            <a:custGeom>
              <a:avLst/>
              <a:gdLst>
                <a:gd name="textAreaLeft" fmla="*/ 0 w 290160"/>
                <a:gd name="textAreaRight" fmla="*/ 290520 w 290160"/>
                <a:gd name="textAreaTop" fmla="*/ 0 h 113040"/>
                <a:gd name="textAreaBottom" fmla="*/ 113400 h 11304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5" name="Google Shape;4504;p27"/>
            <p:cNvSpPr/>
            <p:nvPr/>
          </p:nvSpPr>
          <p:spPr>
            <a:xfrm>
              <a:off x="8266320" y="4768200"/>
              <a:ext cx="240120" cy="100080"/>
            </a:xfrm>
            <a:custGeom>
              <a:avLst/>
              <a:gdLst>
                <a:gd name="textAreaLeft" fmla="*/ 0 w 240120"/>
                <a:gd name="textAreaRight" fmla="*/ 240480 w 240120"/>
                <a:gd name="textAreaTop" fmla="*/ 0 h 100080"/>
                <a:gd name="textAreaBottom" fmla="*/ 100440 h 10008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6" name="Google Shape;4505;p27"/>
            <p:cNvSpPr/>
            <p:nvPr/>
          </p:nvSpPr>
          <p:spPr>
            <a:xfrm>
              <a:off x="8309520" y="4803480"/>
              <a:ext cx="162000" cy="52200"/>
            </a:xfrm>
            <a:custGeom>
              <a:avLst/>
              <a:gdLst>
                <a:gd name="textAreaLeft" fmla="*/ 0 w 162000"/>
                <a:gd name="textAreaRight" fmla="*/ 162360 w 162000"/>
                <a:gd name="textAreaTop" fmla="*/ 0 h 52200"/>
                <a:gd name="textAreaBottom" fmla="*/ 52560 h 5220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7" name="Google Shape;4506;p27"/>
            <p:cNvSpPr/>
            <p:nvPr/>
          </p:nvSpPr>
          <p:spPr>
            <a:xfrm>
              <a:off x="8323560" y="4737960"/>
              <a:ext cx="235800" cy="8604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8" name="Google Shape;4507;p27"/>
            <p:cNvSpPr/>
            <p:nvPr/>
          </p:nvSpPr>
          <p:spPr>
            <a:xfrm>
              <a:off x="8510760" y="4735800"/>
              <a:ext cx="238680" cy="23832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38320"/>
                <a:gd name="textAreaBottom" fmla="*/ 238680 h 23832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9" name="Google Shape;4508;p27"/>
            <p:cNvSpPr/>
            <p:nvPr/>
          </p:nvSpPr>
          <p:spPr>
            <a:xfrm>
              <a:off x="8384040" y="4763520"/>
              <a:ext cx="126360" cy="47520"/>
            </a:xfrm>
            <a:custGeom>
              <a:avLst/>
              <a:gdLst>
                <a:gd name="textAreaLeft" fmla="*/ 0 w 126360"/>
                <a:gd name="textAreaRight" fmla="*/ 126720 w 12636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0" name="Google Shape;4509;p27"/>
            <p:cNvSpPr/>
            <p:nvPr/>
          </p:nvSpPr>
          <p:spPr>
            <a:xfrm>
              <a:off x="8410320" y="4725000"/>
              <a:ext cx="179640" cy="66240"/>
            </a:xfrm>
            <a:custGeom>
              <a:avLst/>
              <a:gdLst>
                <a:gd name="textAreaLeft" fmla="*/ 0 w 179640"/>
                <a:gd name="textAreaRight" fmla="*/ 180000 w 17964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1" name="Google Shape;4510;p27"/>
            <p:cNvSpPr/>
            <p:nvPr/>
          </p:nvSpPr>
          <p:spPr>
            <a:xfrm>
              <a:off x="8436240" y="4736880"/>
              <a:ext cx="114840" cy="45720"/>
            </a:xfrm>
            <a:custGeom>
              <a:avLst/>
              <a:gdLst>
                <a:gd name="textAreaLeft" fmla="*/ 0 w 114840"/>
                <a:gd name="textAreaRight" fmla="*/ 115200 w 114840"/>
                <a:gd name="textAreaTop" fmla="*/ 0 h 45720"/>
                <a:gd name="textAreaBottom" fmla="*/ 46080 h 4572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2" name="Google Shape;4511;p27"/>
            <p:cNvSpPr/>
            <p:nvPr/>
          </p:nvSpPr>
          <p:spPr>
            <a:xfrm>
              <a:off x="8475120" y="4717800"/>
              <a:ext cx="185400" cy="4896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3" name="Google Shape;4512;p27"/>
            <p:cNvSpPr/>
            <p:nvPr/>
          </p:nvSpPr>
          <p:spPr>
            <a:xfrm>
              <a:off x="8506080" y="4723560"/>
              <a:ext cx="119880" cy="4068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4" name="Google Shape;4513;p27"/>
            <p:cNvSpPr/>
            <p:nvPr/>
          </p:nvSpPr>
          <p:spPr>
            <a:xfrm>
              <a:off x="8226720" y="4777560"/>
              <a:ext cx="7920" cy="86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5" name="Google Shape;4514;p27"/>
            <p:cNvSpPr/>
            <p:nvPr/>
          </p:nvSpPr>
          <p:spPr>
            <a:xfrm>
              <a:off x="8223480" y="4779000"/>
              <a:ext cx="4320" cy="111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6" name="Google Shape;4515;p27"/>
            <p:cNvSpPr/>
            <p:nvPr/>
          </p:nvSpPr>
          <p:spPr>
            <a:xfrm>
              <a:off x="8227080" y="47732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7" name="Google Shape;4516;p27"/>
            <p:cNvSpPr/>
            <p:nvPr/>
          </p:nvSpPr>
          <p:spPr>
            <a:xfrm>
              <a:off x="8237520" y="47422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8" name="Google Shape;4517;p27"/>
            <p:cNvSpPr/>
            <p:nvPr/>
          </p:nvSpPr>
          <p:spPr>
            <a:xfrm>
              <a:off x="8238600" y="4750560"/>
              <a:ext cx="11520" cy="43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9" name="Google Shape;4518;p27"/>
            <p:cNvSpPr/>
            <p:nvPr/>
          </p:nvSpPr>
          <p:spPr>
            <a:xfrm>
              <a:off x="8232120" y="474084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0" name="Google Shape;4519;p27"/>
            <p:cNvSpPr/>
            <p:nvPr/>
          </p:nvSpPr>
          <p:spPr>
            <a:xfrm>
              <a:off x="8250120" y="4757040"/>
              <a:ext cx="5400" cy="79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1" name="Google Shape;4520;p27"/>
            <p:cNvSpPr/>
            <p:nvPr/>
          </p:nvSpPr>
          <p:spPr>
            <a:xfrm>
              <a:off x="8251200" y="4763880"/>
              <a:ext cx="7560" cy="324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2" name="Google Shape;4521;p27"/>
            <p:cNvSpPr/>
            <p:nvPr/>
          </p:nvSpPr>
          <p:spPr>
            <a:xfrm>
              <a:off x="8245440" y="4756680"/>
              <a:ext cx="3960" cy="864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3" name="Google Shape;4522;p27"/>
            <p:cNvSpPr/>
            <p:nvPr/>
          </p:nvSpPr>
          <p:spPr>
            <a:xfrm>
              <a:off x="8563680" y="4717440"/>
              <a:ext cx="109440" cy="34560"/>
            </a:xfrm>
            <a:custGeom>
              <a:avLst/>
              <a:gdLst>
                <a:gd name="textAreaLeft" fmla="*/ 0 w 109440"/>
                <a:gd name="textAreaRight" fmla="*/ 109800 w 1094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4" name="Google Shape;4523;p27"/>
            <p:cNvSpPr/>
            <p:nvPr/>
          </p:nvSpPr>
          <p:spPr>
            <a:xfrm>
              <a:off x="8605800" y="4714920"/>
              <a:ext cx="103320" cy="29520"/>
            </a:xfrm>
            <a:custGeom>
              <a:avLst/>
              <a:gdLst>
                <a:gd name="textAreaLeft" fmla="*/ 0 w 103320"/>
                <a:gd name="textAreaRight" fmla="*/ 103680 w 103320"/>
                <a:gd name="textAreaTop" fmla="*/ 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5" name="Google Shape;4524;p27"/>
            <p:cNvSpPr/>
            <p:nvPr/>
          </p:nvSpPr>
          <p:spPr>
            <a:xfrm>
              <a:off x="8639280" y="4718520"/>
              <a:ext cx="64440" cy="2052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6" name="Google Shape;4525;p27"/>
            <p:cNvSpPr/>
            <p:nvPr/>
          </p:nvSpPr>
          <p:spPr>
            <a:xfrm>
              <a:off x="8655840" y="4716720"/>
              <a:ext cx="75240" cy="2052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7" name="Google Shape;4526;p27"/>
            <p:cNvSpPr/>
            <p:nvPr/>
          </p:nvSpPr>
          <p:spPr>
            <a:xfrm>
              <a:off x="8700480" y="4719960"/>
              <a:ext cx="44640" cy="1440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8" name="Google Shape;4527;p27"/>
            <p:cNvSpPr/>
            <p:nvPr/>
          </p:nvSpPr>
          <p:spPr>
            <a:xfrm>
              <a:off x="8728920" y="4722840"/>
              <a:ext cx="33840" cy="1080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9" name="Google Shape;4528;p27"/>
            <p:cNvSpPr/>
            <p:nvPr/>
          </p:nvSpPr>
          <p:spPr>
            <a:xfrm>
              <a:off x="8283240" y="4699440"/>
              <a:ext cx="25560" cy="129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0" name="Google Shape;4529;p27"/>
            <p:cNvSpPr/>
            <p:nvPr/>
          </p:nvSpPr>
          <p:spPr>
            <a:xfrm>
              <a:off x="8820360" y="4409280"/>
              <a:ext cx="37080" cy="23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3400"/>
                <a:gd name="textAreaBottom" fmla="*/ 23760 h 2340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1" name="Google Shape;4530;p27"/>
            <p:cNvSpPr/>
            <p:nvPr/>
          </p:nvSpPr>
          <p:spPr>
            <a:xfrm>
              <a:off x="8883720" y="4451760"/>
              <a:ext cx="17280" cy="1872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2" name="Google Shape;4531;p27"/>
            <p:cNvSpPr/>
            <p:nvPr/>
          </p:nvSpPr>
          <p:spPr>
            <a:xfrm>
              <a:off x="8822520" y="4456080"/>
              <a:ext cx="23760" cy="198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3" name="Google Shape;4532;p27"/>
            <p:cNvSpPr/>
            <p:nvPr/>
          </p:nvSpPr>
          <p:spPr>
            <a:xfrm>
              <a:off x="8863200" y="4489560"/>
              <a:ext cx="37440" cy="2664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26640"/>
                <a:gd name="textAreaBottom" fmla="*/ 27000 h 2664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4" name="Google Shape;4533;p27"/>
            <p:cNvSpPr/>
            <p:nvPr/>
          </p:nvSpPr>
          <p:spPr>
            <a:xfrm>
              <a:off x="8335080" y="4463640"/>
              <a:ext cx="39960" cy="597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5" name="Google Shape;4534;p27"/>
            <p:cNvSpPr/>
            <p:nvPr/>
          </p:nvSpPr>
          <p:spPr>
            <a:xfrm>
              <a:off x="8348400" y="4465080"/>
              <a:ext cx="24480" cy="3456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6" name="Google Shape;4535;p27"/>
            <p:cNvSpPr/>
            <p:nvPr/>
          </p:nvSpPr>
          <p:spPr>
            <a:xfrm>
              <a:off x="8294040" y="4552920"/>
              <a:ext cx="45000" cy="49320"/>
            </a:xfrm>
            <a:custGeom>
              <a:avLst/>
              <a:gdLst>
                <a:gd name="textAreaLeft" fmla="*/ 0 w 45000"/>
                <a:gd name="textAreaRight" fmla="*/ 45360 w 4500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7" name="Google Shape;4536;p27"/>
            <p:cNvSpPr/>
            <p:nvPr/>
          </p:nvSpPr>
          <p:spPr>
            <a:xfrm>
              <a:off x="8301240" y="4555080"/>
              <a:ext cx="33480" cy="2844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28440"/>
                <a:gd name="textAreaBottom" fmla="*/ 28800 h 2844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8" name="Google Shape;4537;p27"/>
            <p:cNvSpPr/>
            <p:nvPr/>
          </p:nvSpPr>
          <p:spPr>
            <a:xfrm>
              <a:off x="8236080" y="4791240"/>
              <a:ext cx="54360" cy="1872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9" name="Google Shape;4538;p27"/>
            <p:cNvSpPr/>
            <p:nvPr/>
          </p:nvSpPr>
          <p:spPr>
            <a:xfrm>
              <a:off x="8318520" y="4819680"/>
              <a:ext cx="183600" cy="61200"/>
            </a:xfrm>
            <a:custGeom>
              <a:avLst/>
              <a:gdLst>
                <a:gd name="textAreaLeft" fmla="*/ 0 w 183600"/>
                <a:gd name="textAreaRight" fmla="*/ 183960 w 18360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0" name="Google Shape;4539;p27"/>
            <p:cNvSpPr/>
            <p:nvPr/>
          </p:nvSpPr>
          <p:spPr>
            <a:xfrm>
              <a:off x="8305560" y="4756320"/>
              <a:ext cx="108000" cy="3636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1" name="Google Shape;4540;p27"/>
            <p:cNvSpPr/>
            <p:nvPr/>
          </p:nvSpPr>
          <p:spPr>
            <a:xfrm>
              <a:off x="8442000" y="4802400"/>
              <a:ext cx="76320" cy="2556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2" name="Google Shape;4541;p27"/>
            <p:cNvSpPr/>
            <p:nvPr/>
          </p:nvSpPr>
          <p:spPr>
            <a:xfrm>
              <a:off x="8388360" y="4734000"/>
              <a:ext cx="75240" cy="2556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3" name="Google Shape;4542;p27"/>
            <p:cNvSpPr/>
            <p:nvPr/>
          </p:nvSpPr>
          <p:spPr>
            <a:xfrm>
              <a:off x="8494560" y="477180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4" name="Google Shape;4543;p27"/>
            <p:cNvSpPr/>
            <p:nvPr/>
          </p:nvSpPr>
          <p:spPr>
            <a:xfrm>
              <a:off x="8469720" y="472248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5" name="Google Shape;4544;p27"/>
            <p:cNvSpPr/>
            <p:nvPr/>
          </p:nvSpPr>
          <p:spPr>
            <a:xfrm>
              <a:off x="8559000" y="4753800"/>
              <a:ext cx="55080" cy="187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6" name="Google Shape;4545;p27"/>
            <p:cNvSpPr/>
            <p:nvPr/>
          </p:nvSpPr>
          <p:spPr>
            <a:xfrm>
              <a:off x="8544960" y="4718160"/>
              <a:ext cx="99360" cy="33480"/>
            </a:xfrm>
            <a:custGeom>
              <a:avLst/>
              <a:gdLst>
                <a:gd name="textAreaLeft" fmla="*/ 0 w 99360"/>
                <a:gd name="textAreaRight" fmla="*/ 99720 w 99360"/>
                <a:gd name="textAreaTop" fmla="*/ 0 h 33480"/>
                <a:gd name="textAreaBottom" fmla="*/ 33840 h 3348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7" name="Google Shape;4546;p27"/>
            <p:cNvSpPr/>
            <p:nvPr/>
          </p:nvSpPr>
          <p:spPr>
            <a:xfrm>
              <a:off x="8604720" y="4716720"/>
              <a:ext cx="74520" cy="2556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8" name="Google Shape;4547;p27"/>
            <p:cNvSpPr/>
            <p:nvPr/>
          </p:nvSpPr>
          <p:spPr>
            <a:xfrm>
              <a:off x="8657640" y="4720680"/>
              <a:ext cx="56880" cy="1980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9" name="Google Shape;4548;p27"/>
            <p:cNvSpPr/>
            <p:nvPr/>
          </p:nvSpPr>
          <p:spPr>
            <a:xfrm>
              <a:off x="8692200" y="4719960"/>
              <a:ext cx="40320" cy="1368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0" name="Google Shape;4549;p27"/>
            <p:cNvSpPr/>
            <p:nvPr/>
          </p:nvSpPr>
          <p:spPr>
            <a:xfrm>
              <a:off x="8427960" y="4795920"/>
              <a:ext cx="98280" cy="3312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1" name="Google Shape;4550;p27"/>
            <p:cNvSpPr/>
            <p:nvPr/>
          </p:nvSpPr>
          <p:spPr>
            <a:xfrm>
              <a:off x="8474400" y="4722120"/>
              <a:ext cx="129240" cy="4320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3200"/>
                <a:gd name="textAreaBottom" fmla="*/ 43560 h 4320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2" name="Google Shape;4551;p27"/>
            <p:cNvSpPr/>
            <p:nvPr/>
          </p:nvSpPr>
          <p:spPr>
            <a:xfrm>
              <a:off x="8186040" y="4823640"/>
              <a:ext cx="124560" cy="41760"/>
            </a:xfrm>
            <a:custGeom>
              <a:avLst/>
              <a:gdLst>
                <a:gd name="textAreaLeft" fmla="*/ 0 w 124560"/>
                <a:gd name="textAreaRight" fmla="*/ 124920 w 124560"/>
                <a:gd name="textAreaTop" fmla="*/ 0 h 41760"/>
                <a:gd name="textAreaBottom" fmla="*/ 42120 h 4176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3" name="Google Shape;4552;p27"/>
            <p:cNvSpPr/>
            <p:nvPr/>
          </p:nvSpPr>
          <p:spPr>
            <a:xfrm>
              <a:off x="8346960" y="4876920"/>
              <a:ext cx="166680" cy="558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4" name="Google Shape;4553;p27"/>
            <p:cNvSpPr/>
            <p:nvPr/>
          </p:nvSpPr>
          <p:spPr>
            <a:xfrm>
              <a:off x="8034120" y="4167720"/>
              <a:ext cx="934200" cy="855360"/>
            </a:xfrm>
            <a:custGeom>
              <a:avLst/>
              <a:gdLst>
                <a:gd name="textAreaLeft" fmla="*/ 0 w 934200"/>
                <a:gd name="textAreaRight" fmla="*/ 934560 w 934200"/>
                <a:gd name="textAreaTop" fmla="*/ 0 h 855360"/>
                <a:gd name="textAreaBottom" fmla="*/ 855720 h 85536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305" name="Google Shape;4554;p27"/>
          <p:cNvSpPr/>
          <p:nvPr/>
        </p:nvSpPr>
        <p:spPr>
          <a:xfrm flipH="1" rot="5862600">
            <a:off x="8208000" y="4793040"/>
            <a:ext cx="1461960" cy="1461240"/>
          </a:xfrm>
          <a:custGeom>
            <a:avLst/>
            <a:gdLst>
              <a:gd name="textAreaLeft" fmla="*/ -360 w 1461960"/>
              <a:gd name="textAreaRight" fmla="*/ 1461960 w 1461960"/>
              <a:gd name="textAreaTop" fmla="*/ 0 h 1461240"/>
              <a:gd name="textAreaBottom" fmla="*/ 146160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PlaceHolder 1"/>
          <p:cNvSpPr>
            <a:spLocks noGrp="1"/>
          </p:cNvSpPr>
          <p:nvPr>
            <p:ph type="title"/>
          </p:nvPr>
        </p:nvSpPr>
        <p:spPr>
          <a:xfrm>
            <a:off x="2605320" y="2003400"/>
            <a:ext cx="5434920" cy="84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>
              <a:buNone/>
            </a:pPr>
            <a:r>
              <a:rPr b="0" lang="zh-TW" sz="40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4" name="PlaceHolder 2"/>
          <p:cNvSpPr>
            <a:spLocks noGrp="1"/>
          </p:cNvSpPr>
          <p:nvPr>
            <p:ph type="title"/>
          </p:nvPr>
        </p:nvSpPr>
        <p:spPr>
          <a:xfrm>
            <a:off x="1103400" y="2003400"/>
            <a:ext cx="1196640" cy="1127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chemeClr val="dk2"/>
                </a:solidFill>
                <a:latin typeface="DynaPuff"/>
                <a:ea typeface="DynaPuff"/>
              </a:rPr>
              <a:t>xx%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5" name="Google Shape;1925;p14"/>
          <p:cNvSpPr/>
          <p:nvPr/>
        </p:nvSpPr>
        <p:spPr>
          <a:xfrm>
            <a:off x="8098560" y="4483800"/>
            <a:ext cx="681480" cy="193680"/>
          </a:xfrm>
          <a:custGeom>
            <a:avLst/>
            <a:gdLst>
              <a:gd name="textAreaLeft" fmla="*/ 0 w 681480"/>
              <a:gd name="textAreaRight" fmla="*/ 681840 w 681480"/>
              <a:gd name="textAreaTop" fmla="*/ 0 h 193680"/>
              <a:gd name="textAreaBottom" fmla="*/ 194040 h 19368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46" name="Google Shape;1926;p14"/>
          <p:cNvSpPr/>
          <p:nvPr/>
        </p:nvSpPr>
        <p:spPr>
          <a:xfrm flipH="1">
            <a:off x="8080560" y="3586680"/>
            <a:ext cx="681480" cy="1002960"/>
          </a:xfrm>
          <a:custGeom>
            <a:avLst/>
            <a:gdLst>
              <a:gd name="textAreaLeft" fmla="*/ -360 w 681480"/>
              <a:gd name="textAreaRight" fmla="*/ 681480 w 681480"/>
              <a:gd name="textAreaTop" fmla="*/ 0 h 1002960"/>
              <a:gd name="textAreaBottom" fmla="*/ 1003320 h 1002960"/>
            </a:gdLst>
            <a:ahLst/>
            <a:rect l="textAreaLeft" t="textAreaTop" r="textAreaRight" b="textAreaBottom"/>
            <a:pathLst>
              <a:path w="133027" h="195758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w="19050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347" name="Google Shape;1927;p14"/>
          <p:cNvGrpSpPr/>
          <p:nvPr/>
        </p:nvGrpSpPr>
        <p:grpSpPr>
          <a:xfrm>
            <a:off x="127800" y="86040"/>
            <a:ext cx="1371600" cy="1248120"/>
            <a:chOff x="127800" y="86040"/>
            <a:chExt cx="1371600" cy="1248120"/>
          </a:xfrm>
        </p:grpSpPr>
        <p:sp>
          <p:nvSpPr>
            <p:cNvPr id="2348" name="Google Shape;1928;p14"/>
            <p:cNvSpPr/>
            <p:nvPr/>
          </p:nvSpPr>
          <p:spPr>
            <a:xfrm rot="4158000">
              <a:off x="358200" y="148680"/>
              <a:ext cx="910080" cy="1122120"/>
            </a:xfrm>
            <a:custGeom>
              <a:avLst/>
              <a:gdLst>
                <a:gd name="textAreaLeft" fmla="*/ 0 w 910080"/>
                <a:gd name="textAreaRight" fmla="*/ 910440 w 910080"/>
                <a:gd name="textAreaTop" fmla="*/ 0 h 1122120"/>
                <a:gd name="textAreaBottom" fmla="*/ 1122480 h 112212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9" name="Google Shape;1929;p14"/>
            <p:cNvSpPr/>
            <p:nvPr/>
          </p:nvSpPr>
          <p:spPr>
            <a:xfrm rot="4158000">
              <a:off x="431640" y="205560"/>
              <a:ext cx="778320" cy="1029960"/>
            </a:xfrm>
            <a:custGeom>
              <a:avLst/>
              <a:gdLst>
                <a:gd name="textAreaLeft" fmla="*/ 0 w 778320"/>
                <a:gd name="textAreaRight" fmla="*/ 778680 w 778320"/>
                <a:gd name="textAreaTop" fmla="*/ 0 h 1029960"/>
                <a:gd name="textAreaBottom" fmla="*/ 1030320 h 102996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0" name="Google Shape;1930;p14"/>
            <p:cNvSpPr/>
            <p:nvPr/>
          </p:nvSpPr>
          <p:spPr>
            <a:xfrm rot="4158000">
              <a:off x="138240" y="775440"/>
              <a:ext cx="677880" cy="257760"/>
            </a:xfrm>
            <a:custGeom>
              <a:avLst/>
              <a:gdLst>
                <a:gd name="textAreaLeft" fmla="*/ 0 w 677880"/>
                <a:gd name="textAreaRight" fmla="*/ 678240 w 67788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1" name="Google Shape;1931;p14"/>
            <p:cNvSpPr/>
            <p:nvPr/>
          </p:nvSpPr>
          <p:spPr>
            <a:xfrm rot="4158000">
              <a:off x="438840" y="772560"/>
              <a:ext cx="137880" cy="6120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2" name="Google Shape;1932;p14"/>
            <p:cNvSpPr/>
            <p:nvPr/>
          </p:nvSpPr>
          <p:spPr>
            <a:xfrm rot="5415000">
              <a:off x="669600" y="662040"/>
              <a:ext cx="20520" cy="226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3" name="Google Shape;1933;p14"/>
            <p:cNvSpPr/>
            <p:nvPr/>
          </p:nvSpPr>
          <p:spPr>
            <a:xfrm rot="5415000">
              <a:off x="705240" y="661680"/>
              <a:ext cx="11880" cy="147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4" name="Google Shape;1934;p14"/>
            <p:cNvSpPr/>
            <p:nvPr/>
          </p:nvSpPr>
          <p:spPr>
            <a:xfrm rot="5415000">
              <a:off x="663480" y="630000"/>
              <a:ext cx="10080" cy="864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5" name="Google Shape;1935;p14"/>
            <p:cNvSpPr/>
            <p:nvPr/>
          </p:nvSpPr>
          <p:spPr>
            <a:xfrm rot="5415000">
              <a:off x="622800" y="826920"/>
              <a:ext cx="36360" cy="3960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39600"/>
                <a:gd name="textAreaBottom" fmla="*/ 39960 h 3960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6" name="Google Shape;1936;p14"/>
            <p:cNvSpPr/>
            <p:nvPr/>
          </p:nvSpPr>
          <p:spPr>
            <a:xfrm rot="5415000">
              <a:off x="663840" y="864000"/>
              <a:ext cx="14760" cy="1692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7" name="Google Shape;1937;p14"/>
            <p:cNvSpPr/>
            <p:nvPr/>
          </p:nvSpPr>
          <p:spPr>
            <a:xfrm rot="5415000">
              <a:off x="680040" y="843480"/>
              <a:ext cx="22680" cy="2448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8" name="Google Shape;1938;p14"/>
            <p:cNvSpPr/>
            <p:nvPr/>
          </p:nvSpPr>
          <p:spPr>
            <a:xfrm rot="5415000">
              <a:off x="690840" y="889920"/>
              <a:ext cx="23400" cy="2268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9" name="Google Shape;1939;p14"/>
            <p:cNvSpPr/>
            <p:nvPr/>
          </p:nvSpPr>
          <p:spPr>
            <a:xfrm rot="5415000">
              <a:off x="736920" y="902880"/>
              <a:ext cx="2880" cy="21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0" name="Google Shape;1940;p14"/>
            <p:cNvSpPr/>
            <p:nvPr/>
          </p:nvSpPr>
          <p:spPr>
            <a:xfrm rot="5415000">
              <a:off x="732600" y="934560"/>
              <a:ext cx="14760" cy="118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1" name="Google Shape;1941;p14"/>
            <p:cNvSpPr/>
            <p:nvPr/>
          </p:nvSpPr>
          <p:spPr>
            <a:xfrm rot="4158000">
              <a:off x="326520" y="606960"/>
              <a:ext cx="25200" cy="237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2" name="Google Shape;1942;p14"/>
            <p:cNvSpPr/>
            <p:nvPr/>
          </p:nvSpPr>
          <p:spPr>
            <a:xfrm rot="4158000">
              <a:off x="308880" y="613800"/>
              <a:ext cx="11520" cy="97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3" name="Google Shape;1943;p14"/>
            <p:cNvSpPr/>
            <p:nvPr/>
          </p:nvSpPr>
          <p:spPr>
            <a:xfrm rot="4158000">
              <a:off x="324360" y="596160"/>
              <a:ext cx="10080" cy="792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4" name="Google Shape;1944;p14"/>
            <p:cNvSpPr/>
            <p:nvPr/>
          </p:nvSpPr>
          <p:spPr>
            <a:xfrm rot="4158000">
              <a:off x="358920" y="591480"/>
              <a:ext cx="5400" cy="36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5" name="Google Shape;1945;p14"/>
            <p:cNvSpPr/>
            <p:nvPr/>
          </p:nvSpPr>
          <p:spPr>
            <a:xfrm rot="4158000">
              <a:off x="357840" y="625320"/>
              <a:ext cx="19800" cy="1908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6" name="Google Shape;1946;p14"/>
            <p:cNvSpPr/>
            <p:nvPr/>
          </p:nvSpPr>
          <p:spPr>
            <a:xfrm rot="4158000">
              <a:off x="382320" y="604800"/>
              <a:ext cx="11520" cy="115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7" name="Google Shape;1947;p14"/>
            <p:cNvSpPr/>
            <p:nvPr/>
          </p:nvSpPr>
          <p:spPr>
            <a:xfrm rot="4158000">
              <a:off x="793440" y="766440"/>
              <a:ext cx="229680" cy="368280"/>
            </a:xfrm>
            <a:custGeom>
              <a:avLst/>
              <a:gdLst>
                <a:gd name="textAreaLeft" fmla="*/ 0 w 229680"/>
                <a:gd name="textAreaRight" fmla="*/ 230040 w 229680"/>
                <a:gd name="textAreaTop" fmla="*/ 0 h 368280"/>
                <a:gd name="textAreaBottom" fmla="*/ 368640 h 36828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8" name="Google Shape;1948;p14"/>
            <p:cNvSpPr/>
            <p:nvPr/>
          </p:nvSpPr>
          <p:spPr>
            <a:xfrm rot="4158000">
              <a:off x="497520" y="530280"/>
              <a:ext cx="169560" cy="15804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158040"/>
                <a:gd name="textAreaBottom" fmla="*/ 158400 h 15804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9" name="Google Shape;1949;p14"/>
            <p:cNvSpPr/>
            <p:nvPr/>
          </p:nvSpPr>
          <p:spPr>
            <a:xfrm rot="4158000">
              <a:off x="941040" y="254520"/>
              <a:ext cx="185040" cy="209520"/>
            </a:xfrm>
            <a:custGeom>
              <a:avLst/>
              <a:gdLst>
                <a:gd name="textAreaLeft" fmla="*/ 0 w 185040"/>
                <a:gd name="textAreaRight" fmla="*/ 185400 w 185040"/>
                <a:gd name="textAreaTop" fmla="*/ 0 h 209520"/>
                <a:gd name="textAreaBottom" fmla="*/ 209880 h 20952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370" name="Google Shape;1950;p14"/>
            <p:cNvGrpSpPr/>
            <p:nvPr/>
          </p:nvGrpSpPr>
          <p:grpSpPr>
            <a:xfrm>
              <a:off x="422640" y="676440"/>
              <a:ext cx="290880" cy="516240"/>
              <a:chOff x="422640" y="676440"/>
              <a:chExt cx="290880" cy="516240"/>
            </a:xfrm>
          </p:grpSpPr>
          <p:sp>
            <p:nvSpPr>
              <p:cNvPr id="2371" name="Google Shape;1951;p14"/>
              <p:cNvSpPr/>
              <p:nvPr/>
            </p:nvSpPr>
            <p:spPr>
              <a:xfrm rot="5415000">
                <a:off x="321120" y="859680"/>
                <a:ext cx="471240" cy="193320"/>
              </a:xfrm>
              <a:custGeom>
                <a:avLst/>
                <a:gdLst>
                  <a:gd name="textAreaLeft" fmla="*/ 0 w 471240"/>
                  <a:gd name="textAreaRight" fmla="*/ 471600 w 471240"/>
                  <a:gd name="textAreaTop" fmla="*/ 0 h 193320"/>
                  <a:gd name="textAreaBottom" fmla="*/ 193680 h 19332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2" name="Google Shape;1952;p14"/>
              <p:cNvSpPr/>
              <p:nvPr/>
            </p:nvSpPr>
            <p:spPr>
              <a:xfrm rot="5415000">
                <a:off x="420840" y="750600"/>
                <a:ext cx="215640" cy="67320"/>
              </a:xfrm>
              <a:custGeom>
                <a:avLst/>
                <a:gdLst>
                  <a:gd name="textAreaLeft" fmla="*/ 0 w 215640"/>
                  <a:gd name="textAreaRight" fmla="*/ 216000 w 215640"/>
                  <a:gd name="textAreaTop" fmla="*/ 0 h 67320"/>
                  <a:gd name="textAreaBottom" fmla="*/ 67680 h 6732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3" name="Google Shape;1953;p14"/>
              <p:cNvSpPr/>
              <p:nvPr/>
            </p:nvSpPr>
            <p:spPr>
              <a:xfrm rot="5415000">
                <a:off x="460440" y="798480"/>
                <a:ext cx="97200" cy="19080"/>
              </a:xfrm>
              <a:custGeom>
                <a:avLst/>
                <a:gdLst>
                  <a:gd name="textAreaLeft" fmla="*/ 0 w 97200"/>
                  <a:gd name="textAreaRight" fmla="*/ 97560 w 97200"/>
                  <a:gd name="textAreaTop" fmla="*/ 0 h 19080"/>
                  <a:gd name="textAreaBottom" fmla="*/ 19440 h 1908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4" name="Google Shape;1954;p14"/>
              <p:cNvSpPr/>
              <p:nvPr/>
            </p:nvSpPr>
            <p:spPr>
              <a:xfrm rot="5415000">
                <a:off x="413640" y="779760"/>
                <a:ext cx="159120" cy="13680"/>
              </a:xfrm>
              <a:custGeom>
                <a:avLst/>
                <a:gdLst>
                  <a:gd name="textAreaLeft" fmla="*/ 0 w 159120"/>
                  <a:gd name="textAreaRight" fmla="*/ 159480 w 1591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5" name="Google Shape;1955;p14"/>
              <p:cNvSpPr/>
              <p:nvPr/>
            </p:nvSpPr>
            <p:spPr>
              <a:xfrm rot="5415000">
                <a:off x="432360" y="785160"/>
                <a:ext cx="108720" cy="8280"/>
              </a:xfrm>
              <a:custGeom>
                <a:avLst/>
                <a:gdLst>
                  <a:gd name="textAreaLeft" fmla="*/ 0 w 108720"/>
                  <a:gd name="textAreaRight" fmla="*/ 109080 w 10872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6" name="Google Shape;1956;p14"/>
              <p:cNvSpPr/>
              <p:nvPr/>
            </p:nvSpPr>
            <p:spPr>
              <a:xfrm rot="5415000">
                <a:off x="439920" y="914040"/>
                <a:ext cx="275400" cy="47880"/>
              </a:xfrm>
              <a:custGeom>
                <a:avLst/>
                <a:gdLst>
                  <a:gd name="textAreaLeft" fmla="*/ 0 w 275400"/>
                  <a:gd name="textAreaRight" fmla="*/ 275760 w 2754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7" name="Google Shape;1957;p14"/>
              <p:cNvSpPr/>
              <p:nvPr/>
            </p:nvSpPr>
            <p:spPr>
              <a:xfrm rot="5415000">
                <a:off x="516960" y="910080"/>
                <a:ext cx="66960" cy="18000"/>
              </a:xfrm>
              <a:custGeom>
                <a:avLst/>
                <a:gdLst>
                  <a:gd name="textAreaLeft" fmla="*/ 0 w 66960"/>
                  <a:gd name="textAreaRight" fmla="*/ 67320 w 6696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8" name="Google Shape;1958;p14"/>
              <p:cNvSpPr/>
              <p:nvPr/>
            </p:nvSpPr>
            <p:spPr>
              <a:xfrm rot="5415000">
                <a:off x="455400" y="957960"/>
                <a:ext cx="151200" cy="39960"/>
              </a:xfrm>
              <a:custGeom>
                <a:avLst/>
                <a:gdLst>
                  <a:gd name="textAreaLeft" fmla="*/ 0 w 151200"/>
                  <a:gd name="textAreaRight" fmla="*/ 151560 w 151200"/>
                  <a:gd name="textAreaTop" fmla="*/ 0 h 39960"/>
                  <a:gd name="textAreaBottom" fmla="*/ 40320 h 3996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9" name="Google Shape;1959;p14"/>
              <p:cNvSpPr/>
              <p:nvPr/>
            </p:nvSpPr>
            <p:spPr>
              <a:xfrm rot="5415000">
                <a:off x="510120" y="1014120"/>
                <a:ext cx="194040" cy="32760"/>
              </a:xfrm>
              <a:custGeom>
                <a:avLst/>
                <a:gdLst>
                  <a:gd name="textAreaLeft" fmla="*/ 0 w 194040"/>
                  <a:gd name="textAreaRight" fmla="*/ 194400 w 194040"/>
                  <a:gd name="textAreaTop" fmla="*/ 0 h 32760"/>
                  <a:gd name="textAreaBottom" fmla="*/ 33120 h 3276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0" name="Google Shape;1960;p14"/>
              <p:cNvSpPr/>
              <p:nvPr/>
            </p:nvSpPr>
            <p:spPr>
              <a:xfrm rot="5415000">
                <a:off x="469080" y="970200"/>
                <a:ext cx="67320" cy="83160"/>
              </a:xfrm>
              <a:custGeom>
                <a:avLst/>
                <a:gdLst>
                  <a:gd name="textAreaLeft" fmla="*/ 0 w 67320"/>
                  <a:gd name="textAreaRight" fmla="*/ 67680 w 67320"/>
                  <a:gd name="textAreaTop" fmla="*/ 0 h 83160"/>
                  <a:gd name="textAreaBottom" fmla="*/ 83520 h 8316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1760" bIns="41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1" name="Google Shape;1961;p14"/>
              <p:cNvSpPr/>
              <p:nvPr/>
            </p:nvSpPr>
            <p:spPr>
              <a:xfrm rot="5415000">
                <a:off x="475560" y="901440"/>
                <a:ext cx="28800" cy="135360"/>
              </a:xfrm>
              <a:custGeom>
                <a:avLst/>
                <a:gdLst>
                  <a:gd name="textAreaLeft" fmla="*/ 0 w 28800"/>
                  <a:gd name="textAreaRight" fmla="*/ 29160 w 2880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2" name="Google Shape;1962;p14"/>
              <p:cNvSpPr/>
              <p:nvPr/>
            </p:nvSpPr>
            <p:spPr>
              <a:xfrm rot="5415000">
                <a:off x="443160" y="891720"/>
                <a:ext cx="63720" cy="83880"/>
              </a:xfrm>
              <a:custGeom>
                <a:avLst/>
                <a:gdLst>
                  <a:gd name="textAreaLeft" fmla="*/ 0 w 63720"/>
                  <a:gd name="textAreaRight" fmla="*/ 64080 w 63720"/>
                  <a:gd name="textAreaTop" fmla="*/ 0 h 83880"/>
                  <a:gd name="textAreaBottom" fmla="*/ 84240 h 8388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3" name="Google Shape;1963;p14"/>
              <p:cNvSpPr/>
              <p:nvPr/>
            </p:nvSpPr>
            <p:spPr>
              <a:xfrm rot="5415000">
                <a:off x="436680" y="889920"/>
                <a:ext cx="50040" cy="19800"/>
              </a:xfrm>
              <a:custGeom>
                <a:avLst/>
                <a:gdLst>
                  <a:gd name="textAreaLeft" fmla="*/ 0 w 50040"/>
                  <a:gd name="textAreaRight" fmla="*/ 50400 w 5004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4" name="Google Shape;1964;p14"/>
              <p:cNvSpPr/>
              <p:nvPr/>
            </p:nvSpPr>
            <p:spPr>
              <a:xfrm rot="5415000">
                <a:off x="537840" y="989280"/>
                <a:ext cx="200880" cy="149400"/>
              </a:xfrm>
              <a:custGeom>
                <a:avLst/>
                <a:gdLst>
                  <a:gd name="textAreaLeft" fmla="*/ 0 w 200880"/>
                  <a:gd name="textAreaRight" fmla="*/ 201240 w 200880"/>
                  <a:gd name="textAreaTop" fmla="*/ 0 h 149400"/>
                  <a:gd name="textAreaBottom" fmla="*/ 149760 h 14940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4880" bIns="74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5" name="Google Shape;1965;p14"/>
              <p:cNvSpPr/>
              <p:nvPr/>
            </p:nvSpPr>
            <p:spPr>
              <a:xfrm rot="5415000">
                <a:off x="586440" y="983160"/>
                <a:ext cx="33840" cy="100080"/>
              </a:xfrm>
              <a:custGeom>
                <a:avLst/>
                <a:gdLst>
                  <a:gd name="textAreaLeft" fmla="*/ 0 w 33840"/>
                  <a:gd name="textAreaRight" fmla="*/ 34200 w 33840"/>
                  <a:gd name="textAreaTop" fmla="*/ 0 h 100080"/>
                  <a:gd name="textAreaBottom" fmla="*/ 100440 h 10008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040" bIns="50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6" name="Google Shape;1966;p14"/>
              <p:cNvSpPr/>
              <p:nvPr/>
            </p:nvSpPr>
            <p:spPr>
              <a:xfrm rot="5415000">
                <a:off x="570600" y="960120"/>
                <a:ext cx="65160" cy="18360"/>
              </a:xfrm>
              <a:custGeom>
                <a:avLst/>
                <a:gdLst>
                  <a:gd name="textAreaLeft" fmla="*/ 0 w 65160"/>
                  <a:gd name="textAreaRight" fmla="*/ 65520 w 65160"/>
                  <a:gd name="textAreaTop" fmla="*/ 0 h 18360"/>
                  <a:gd name="textAreaBottom" fmla="*/ 18720 h 1836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7" name="Google Shape;1967;p14"/>
              <p:cNvSpPr/>
              <p:nvPr/>
            </p:nvSpPr>
            <p:spPr>
              <a:xfrm rot="5991600">
                <a:off x="602640" y="985680"/>
                <a:ext cx="105840" cy="1332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8" name="Google Shape;1968;p14"/>
              <p:cNvSpPr/>
              <p:nvPr/>
            </p:nvSpPr>
            <p:spPr>
              <a:xfrm rot="5415000">
                <a:off x="496080" y="918360"/>
                <a:ext cx="83160" cy="36720"/>
              </a:xfrm>
              <a:custGeom>
                <a:avLst/>
                <a:gdLst>
                  <a:gd name="textAreaLeft" fmla="*/ 0 w 83160"/>
                  <a:gd name="textAreaRight" fmla="*/ 83520 w 8316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9" name="Google Shape;1969;p14"/>
              <p:cNvSpPr/>
              <p:nvPr/>
            </p:nvSpPr>
            <p:spPr>
              <a:xfrm rot="5415000">
                <a:off x="504360" y="788040"/>
                <a:ext cx="98640" cy="113040"/>
              </a:xfrm>
              <a:custGeom>
                <a:avLst/>
                <a:gdLst>
                  <a:gd name="textAreaLeft" fmla="*/ 0 w 98640"/>
                  <a:gd name="textAreaRight" fmla="*/ 99000 w 98640"/>
                  <a:gd name="textAreaTop" fmla="*/ 0 h 113040"/>
                  <a:gd name="textAreaBottom" fmla="*/ 113400 h 11304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390" name="Google Shape;1970;p14"/>
            <p:cNvGrpSpPr/>
            <p:nvPr/>
          </p:nvGrpSpPr>
          <p:grpSpPr>
            <a:xfrm>
              <a:off x="932760" y="281160"/>
              <a:ext cx="417960" cy="475560"/>
              <a:chOff x="932760" y="281160"/>
              <a:chExt cx="417960" cy="475560"/>
            </a:xfrm>
          </p:grpSpPr>
          <p:sp>
            <p:nvSpPr>
              <p:cNvPr id="2391" name="Google Shape;1971;p14"/>
              <p:cNvSpPr/>
              <p:nvPr/>
            </p:nvSpPr>
            <p:spPr>
              <a:xfrm rot="3088800">
                <a:off x="955800" y="433800"/>
                <a:ext cx="346320" cy="177840"/>
              </a:xfrm>
              <a:custGeom>
                <a:avLst/>
                <a:gdLst>
                  <a:gd name="textAreaLeft" fmla="*/ 0 w 346320"/>
                  <a:gd name="textAreaRight" fmla="*/ 346680 w 346320"/>
                  <a:gd name="textAreaTop" fmla="*/ 0 h 177840"/>
                  <a:gd name="textAreaBottom" fmla="*/ 178200 h 17784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2" name="Google Shape;1972;p14"/>
              <p:cNvSpPr/>
              <p:nvPr/>
            </p:nvSpPr>
            <p:spPr>
              <a:xfrm rot="4158000">
                <a:off x="969120" y="317880"/>
                <a:ext cx="254520" cy="254520"/>
              </a:xfrm>
              <a:custGeom>
                <a:avLst/>
                <a:gdLst>
                  <a:gd name="textAreaLeft" fmla="*/ 0 w 254520"/>
                  <a:gd name="textAreaRight" fmla="*/ 254880 w 254520"/>
                  <a:gd name="textAreaTop" fmla="*/ 0 h 254520"/>
                  <a:gd name="textAreaBottom" fmla="*/ 254880 h 25452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3" name="Google Shape;1973;p14"/>
              <p:cNvSpPr/>
              <p:nvPr/>
            </p:nvSpPr>
            <p:spPr>
              <a:xfrm rot="4158000">
                <a:off x="1047240" y="345600"/>
                <a:ext cx="34200" cy="171360"/>
              </a:xfrm>
              <a:custGeom>
                <a:avLst/>
                <a:gdLst>
                  <a:gd name="textAreaLeft" fmla="*/ 0 w 34200"/>
                  <a:gd name="textAreaRight" fmla="*/ 34560 w 34200"/>
                  <a:gd name="textAreaTop" fmla="*/ 0 h 171360"/>
                  <a:gd name="textAreaBottom" fmla="*/ 171720 h 17136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5680" bIns="85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4" name="Google Shape;1974;p14"/>
              <p:cNvSpPr/>
              <p:nvPr/>
            </p:nvSpPr>
            <p:spPr>
              <a:xfrm rot="4158000">
                <a:off x="1011960" y="318960"/>
                <a:ext cx="20880" cy="15444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154440"/>
                  <a:gd name="textAreaBottom" fmla="*/ 154800 h 15444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7400" bIns="77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5" name="Google Shape;1975;p14"/>
              <p:cNvSpPr/>
              <p:nvPr/>
            </p:nvSpPr>
            <p:spPr>
              <a:xfrm rot="4158000">
                <a:off x="1182960" y="460080"/>
                <a:ext cx="20520" cy="8568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85680"/>
                  <a:gd name="textAreaBottom" fmla="*/ 86040 h 8568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840" bIns="42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6" name="Google Shape;1976;p14"/>
              <p:cNvSpPr/>
              <p:nvPr/>
            </p:nvSpPr>
            <p:spPr>
              <a:xfrm rot="4158000">
                <a:off x="1087920" y="367200"/>
                <a:ext cx="20160" cy="52560"/>
              </a:xfrm>
              <a:custGeom>
                <a:avLst/>
                <a:gdLst>
                  <a:gd name="textAreaLeft" fmla="*/ 0 w 20160"/>
                  <a:gd name="textAreaRight" fmla="*/ 20520 w 20160"/>
                  <a:gd name="textAreaTop" fmla="*/ 0 h 52560"/>
                  <a:gd name="textAreaBottom" fmla="*/ 52920 h 5256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7" name="Google Shape;1977;p14"/>
              <p:cNvSpPr/>
              <p:nvPr/>
            </p:nvSpPr>
            <p:spPr>
              <a:xfrm rot="4158000">
                <a:off x="1003320" y="340560"/>
                <a:ext cx="12960" cy="7344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73440"/>
                  <a:gd name="textAreaBottom" fmla="*/ 73800 h 7344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8" name="Google Shape;1978;p14"/>
              <p:cNvSpPr/>
              <p:nvPr/>
            </p:nvSpPr>
            <p:spPr>
              <a:xfrm rot="4158000">
                <a:off x="1144440" y="408600"/>
                <a:ext cx="12600" cy="4968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49680"/>
                  <a:gd name="textAreaBottom" fmla="*/ 50040 h 4968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9" name="Google Shape;1979;p14"/>
              <p:cNvSpPr/>
              <p:nvPr/>
            </p:nvSpPr>
            <p:spPr>
              <a:xfrm rot="4158000">
                <a:off x="1139400" y="397800"/>
                <a:ext cx="63000" cy="19080"/>
              </a:xfrm>
              <a:custGeom>
                <a:avLst/>
                <a:gdLst>
                  <a:gd name="textAreaLeft" fmla="*/ 0 w 63000"/>
                  <a:gd name="textAreaRight" fmla="*/ 63360 w 63000"/>
                  <a:gd name="textAreaTop" fmla="*/ 0 h 19080"/>
                  <a:gd name="textAreaBottom" fmla="*/ 19440 h 1908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0" name="Google Shape;1980;p14"/>
              <p:cNvSpPr/>
              <p:nvPr/>
            </p:nvSpPr>
            <p:spPr>
              <a:xfrm rot="4158000">
                <a:off x="1061640" y="437400"/>
                <a:ext cx="19080" cy="10368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103680"/>
                  <a:gd name="textAreaBottom" fmla="*/ 104040 h 10368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1840" bIns="51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1" name="Google Shape;1981;p14"/>
              <p:cNvSpPr/>
              <p:nvPr/>
            </p:nvSpPr>
            <p:spPr>
              <a:xfrm rot="4158000">
                <a:off x="1135800" y="475560"/>
                <a:ext cx="45000" cy="11448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114480"/>
                  <a:gd name="textAreaBottom" fmla="*/ 114840 h 11448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2" name="Google Shape;1982;p14"/>
              <p:cNvSpPr/>
              <p:nvPr/>
            </p:nvSpPr>
            <p:spPr>
              <a:xfrm rot="4158000">
                <a:off x="1136880" y="418680"/>
                <a:ext cx="26640" cy="141480"/>
              </a:xfrm>
              <a:custGeom>
                <a:avLst/>
                <a:gdLst>
                  <a:gd name="textAreaLeft" fmla="*/ 0 w 26640"/>
                  <a:gd name="textAreaRight" fmla="*/ 27000 w 26640"/>
                  <a:gd name="textAreaTop" fmla="*/ 0 h 141480"/>
                  <a:gd name="textAreaBottom" fmla="*/ 141840 h 14148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3" name="Google Shape;1983;p14"/>
              <p:cNvSpPr/>
              <p:nvPr/>
            </p:nvSpPr>
            <p:spPr>
              <a:xfrm rot="4158000">
                <a:off x="1142280" y="456840"/>
                <a:ext cx="30240" cy="31680"/>
              </a:xfrm>
              <a:custGeom>
                <a:avLst/>
                <a:gdLst>
                  <a:gd name="textAreaLeft" fmla="*/ 0 w 30240"/>
                  <a:gd name="textAreaRight" fmla="*/ 30600 w 30240"/>
                  <a:gd name="textAreaTop" fmla="*/ 0 h 31680"/>
                  <a:gd name="textAreaBottom" fmla="*/ 32040 h 3168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4" name="Google Shape;1984;p14"/>
              <p:cNvSpPr/>
              <p:nvPr/>
            </p:nvSpPr>
            <p:spPr>
              <a:xfrm rot="4158000">
                <a:off x="1089000" y="403200"/>
                <a:ext cx="26640" cy="30960"/>
              </a:xfrm>
              <a:custGeom>
                <a:avLst/>
                <a:gdLst>
                  <a:gd name="textAreaLeft" fmla="*/ 0 w 26640"/>
                  <a:gd name="textAreaRight" fmla="*/ 27000 w 26640"/>
                  <a:gd name="textAreaTop" fmla="*/ 0 h 30960"/>
                  <a:gd name="textAreaBottom" fmla="*/ 31320 h 3096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480" bIns="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5" name="Google Shape;1985;p14"/>
              <p:cNvSpPr/>
              <p:nvPr/>
            </p:nvSpPr>
            <p:spPr>
              <a:xfrm rot="4158000">
                <a:off x="995760" y="313560"/>
                <a:ext cx="69480" cy="77040"/>
              </a:xfrm>
              <a:custGeom>
                <a:avLst/>
                <a:gdLst>
                  <a:gd name="textAreaLeft" fmla="*/ 0 w 69480"/>
                  <a:gd name="textAreaRight" fmla="*/ 69840 w 69480"/>
                  <a:gd name="textAreaTop" fmla="*/ 0 h 77040"/>
                  <a:gd name="textAreaBottom" fmla="*/ 77400 h 7704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520" bIns="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6" name="Google Shape;1986;p14"/>
              <p:cNvSpPr/>
              <p:nvPr/>
            </p:nvSpPr>
            <p:spPr>
              <a:xfrm rot="4158000">
                <a:off x="1063440" y="356400"/>
                <a:ext cx="46800" cy="1368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7" name="Google Shape;1987;p14"/>
              <p:cNvSpPr/>
              <p:nvPr/>
            </p:nvSpPr>
            <p:spPr>
              <a:xfrm rot="4158000">
                <a:off x="1117800" y="531720"/>
                <a:ext cx="219240" cy="180720"/>
              </a:xfrm>
              <a:custGeom>
                <a:avLst/>
                <a:gdLst>
                  <a:gd name="textAreaLeft" fmla="*/ 0 w 219240"/>
                  <a:gd name="textAreaRight" fmla="*/ 219600 w 219240"/>
                  <a:gd name="textAreaTop" fmla="*/ 0 h 180720"/>
                  <a:gd name="textAreaBottom" fmla="*/ 181080 h 18072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360" bIns="90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8" name="Google Shape;1988;p14"/>
              <p:cNvSpPr/>
              <p:nvPr/>
            </p:nvSpPr>
            <p:spPr>
              <a:xfrm rot="4158000">
                <a:off x="1199880" y="576000"/>
                <a:ext cx="25920" cy="5220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52200"/>
                  <a:gd name="textAreaBottom" fmla="*/ 52560 h 5220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9" name="Google Shape;1989;p14"/>
              <p:cNvSpPr/>
              <p:nvPr/>
            </p:nvSpPr>
            <p:spPr>
              <a:xfrm rot="4158000">
                <a:off x="1178280" y="559080"/>
                <a:ext cx="42120" cy="23400"/>
              </a:xfrm>
              <a:custGeom>
                <a:avLst/>
                <a:gdLst>
                  <a:gd name="textAreaLeft" fmla="*/ 0 w 42120"/>
                  <a:gd name="textAreaRight" fmla="*/ 42480 w 42120"/>
                  <a:gd name="textAreaTop" fmla="*/ 0 h 23400"/>
                  <a:gd name="textAreaBottom" fmla="*/ 23760 h 2340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0" name="Google Shape;1990;p14"/>
              <p:cNvSpPr/>
              <p:nvPr/>
            </p:nvSpPr>
            <p:spPr>
              <a:xfrm rot="4371600">
                <a:off x="1193760" y="505800"/>
                <a:ext cx="76680" cy="29880"/>
              </a:xfrm>
              <a:custGeom>
                <a:avLst/>
                <a:gdLst>
                  <a:gd name="textAreaLeft" fmla="*/ 0 w 76680"/>
                  <a:gd name="textAreaRight" fmla="*/ 77040 w 76680"/>
                  <a:gd name="textAreaTop" fmla="*/ 0 h 29880"/>
                  <a:gd name="textAreaBottom" fmla="*/ 30240 h 2988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11" name="Google Shape;1991;p14"/>
            <p:cNvGrpSpPr/>
            <p:nvPr/>
          </p:nvGrpSpPr>
          <p:grpSpPr>
            <a:xfrm>
              <a:off x="1071720" y="860760"/>
              <a:ext cx="187920" cy="108360"/>
              <a:chOff x="1071720" y="860760"/>
              <a:chExt cx="187920" cy="108360"/>
            </a:xfrm>
          </p:grpSpPr>
          <p:sp>
            <p:nvSpPr>
              <p:cNvPr id="2412" name="Google Shape;1992;p14"/>
              <p:cNvSpPr/>
              <p:nvPr/>
            </p:nvSpPr>
            <p:spPr>
              <a:xfrm rot="4158000">
                <a:off x="1140120" y="896400"/>
                <a:ext cx="28080" cy="25920"/>
              </a:xfrm>
              <a:custGeom>
                <a:avLst/>
                <a:gdLst>
                  <a:gd name="textAreaLeft" fmla="*/ 0 w 28080"/>
                  <a:gd name="textAreaRight" fmla="*/ 28440 w 28080"/>
                  <a:gd name="textAreaTop" fmla="*/ 0 h 25920"/>
                  <a:gd name="textAreaBottom" fmla="*/ 26280 h 2592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3" name="Google Shape;1993;p14"/>
              <p:cNvSpPr/>
              <p:nvPr/>
            </p:nvSpPr>
            <p:spPr>
              <a:xfrm rot="4158000">
                <a:off x="1114920" y="908280"/>
                <a:ext cx="31680" cy="14760"/>
              </a:xfrm>
              <a:custGeom>
                <a:avLst/>
                <a:gdLst>
                  <a:gd name="textAreaLeft" fmla="*/ 0 w 31680"/>
                  <a:gd name="textAreaRight" fmla="*/ 32040 w 3168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4" name="Google Shape;1994;p14"/>
              <p:cNvSpPr/>
              <p:nvPr/>
            </p:nvSpPr>
            <p:spPr>
              <a:xfrm rot="4158000">
                <a:off x="1106280" y="924120"/>
                <a:ext cx="19080" cy="1296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5" name="Google Shape;1995;p14"/>
              <p:cNvSpPr/>
              <p:nvPr/>
            </p:nvSpPr>
            <p:spPr>
              <a:xfrm rot="4158000">
                <a:off x="1083240" y="933120"/>
                <a:ext cx="20160" cy="38880"/>
              </a:xfrm>
              <a:custGeom>
                <a:avLst/>
                <a:gdLst>
                  <a:gd name="textAreaLeft" fmla="*/ 0 w 20160"/>
                  <a:gd name="textAreaRight" fmla="*/ 20520 w 20160"/>
                  <a:gd name="textAreaTop" fmla="*/ 0 h 38880"/>
                  <a:gd name="textAreaBottom" fmla="*/ 39240 h 3888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440" bIns="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6" name="Google Shape;1996;p14"/>
              <p:cNvSpPr/>
              <p:nvPr/>
            </p:nvSpPr>
            <p:spPr>
              <a:xfrm rot="4158000">
                <a:off x="1087200" y="923760"/>
                <a:ext cx="14040" cy="1368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7" name="Google Shape;1997;p14"/>
              <p:cNvSpPr/>
              <p:nvPr/>
            </p:nvSpPr>
            <p:spPr>
              <a:xfrm rot="4158000">
                <a:off x="1162440" y="884520"/>
                <a:ext cx="21960" cy="3600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8" name="Google Shape;1998;p14"/>
              <p:cNvSpPr/>
              <p:nvPr/>
            </p:nvSpPr>
            <p:spPr>
              <a:xfrm rot="4158000">
                <a:off x="1190160" y="877680"/>
                <a:ext cx="22320" cy="2124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9" name="Google Shape;1999;p14"/>
              <p:cNvSpPr/>
              <p:nvPr/>
            </p:nvSpPr>
            <p:spPr>
              <a:xfrm rot="4158000">
                <a:off x="1210320" y="886320"/>
                <a:ext cx="12240" cy="1296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0" name="Google Shape;2000;p14"/>
              <p:cNvSpPr/>
              <p:nvPr/>
            </p:nvSpPr>
            <p:spPr>
              <a:xfrm rot="4158000">
                <a:off x="1222920" y="864000"/>
                <a:ext cx="23040" cy="22320"/>
              </a:xfrm>
              <a:custGeom>
                <a:avLst/>
                <a:gdLst>
                  <a:gd name="textAreaLeft" fmla="*/ 0 w 23040"/>
                  <a:gd name="textAreaRight" fmla="*/ 23400 w 23040"/>
                  <a:gd name="textAreaTop" fmla="*/ 0 h 22320"/>
                  <a:gd name="textAreaBottom" fmla="*/ 22680 h 2232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1" name="Google Shape;2001;p14"/>
              <p:cNvSpPr/>
              <p:nvPr/>
            </p:nvSpPr>
            <p:spPr>
              <a:xfrm rot="4158000">
                <a:off x="1244160" y="865800"/>
                <a:ext cx="12960" cy="1404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14040"/>
                  <a:gd name="textAreaBottom" fmla="*/ 14400 h 1404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22" name="Google Shape;2002;p14"/>
            <p:cNvGrpSpPr/>
            <p:nvPr/>
          </p:nvGrpSpPr>
          <p:grpSpPr>
            <a:xfrm>
              <a:off x="1116360" y="562680"/>
              <a:ext cx="276120" cy="315720"/>
              <a:chOff x="1116360" y="562680"/>
              <a:chExt cx="276120" cy="315720"/>
            </a:xfrm>
          </p:grpSpPr>
          <p:sp>
            <p:nvSpPr>
              <p:cNvPr id="2423" name="Google Shape;2003;p14"/>
              <p:cNvSpPr/>
              <p:nvPr/>
            </p:nvSpPr>
            <p:spPr>
              <a:xfrm rot="4158000">
                <a:off x="1097280" y="648360"/>
                <a:ext cx="282960" cy="144360"/>
              </a:xfrm>
              <a:custGeom>
                <a:avLst/>
                <a:gdLst>
                  <a:gd name="textAreaLeft" fmla="*/ 0 w 282960"/>
                  <a:gd name="textAreaRight" fmla="*/ 283320 w 282960"/>
                  <a:gd name="textAreaTop" fmla="*/ 0 h 144360"/>
                  <a:gd name="textAreaBottom" fmla="*/ 144720 h 14436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360" bIns="72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4" name="Google Shape;2004;p14"/>
              <p:cNvSpPr/>
              <p:nvPr/>
            </p:nvSpPr>
            <p:spPr>
              <a:xfrm rot="4158000">
                <a:off x="1191960" y="638640"/>
                <a:ext cx="157320" cy="71640"/>
              </a:xfrm>
              <a:custGeom>
                <a:avLst/>
                <a:gdLst>
                  <a:gd name="textAreaLeft" fmla="*/ 0 w 157320"/>
                  <a:gd name="textAreaRight" fmla="*/ 157680 w 157320"/>
                  <a:gd name="textAreaTop" fmla="*/ 0 h 71640"/>
                  <a:gd name="textAreaBottom" fmla="*/ 72000 h 7164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5" name="Google Shape;2005;p14"/>
              <p:cNvSpPr/>
              <p:nvPr/>
            </p:nvSpPr>
            <p:spPr>
              <a:xfrm rot="4158000">
                <a:off x="1132920" y="615960"/>
                <a:ext cx="39240" cy="630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63000"/>
                  <a:gd name="textAreaBottom" fmla="*/ 63360 h 6300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6" name="Google Shape;2006;p14"/>
              <p:cNvSpPr/>
              <p:nvPr/>
            </p:nvSpPr>
            <p:spPr>
              <a:xfrm rot="4158000">
                <a:off x="1177560" y="648360"/>
                <a:ext cx="15480" cy="3672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7" name="Google Shape;2007;p14"/>
              <p:cNvSpPr/>
              <p:nvPr/>
            </p:nvSpPr>
            <p:spPr>
              <a:xfrm rot="5705400">
                <a:off x="1245960" y="673560"/>
                <a:ext cx="129600" cy="134280"/>
              </a:xfrm>
              <a:custGeom>
                <a:avLst/>
                <a:gdLst>
                  <a:gd name="textAreaLeft" fmla="*/ 0 w 129600"/>
                  <a:gd name="textAreaRight" fmla="*/ 129960 w 129600"/>
                  <a:gd name="textAreaTop" fmla="*/ 0 h 134280"/>
                  <a:gd name="textAreaBottom" fmla="*/ 134640 h 13428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320" bIns="67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8" name="Google Shape;2008;p14"/>
              <p:cNvSpPr/>
              <p:nvPr/>
            </p:nvSpPr>
            <p:spPr>
              <a:xfrm rot="5705400">
                <a:off x="1275120" y="712440"/>
                <a:ext cx="15480" cy="5760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57600"/>
                  <a:gd name="textAreaBottom" fmla="*/ 57960 h 5760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9" name="Google Shape;2009;p14"/>
              <p:cNvSpPr/>
              <p:nvPr/>
            </p:nvSpPr>
            <p:spPr>
              <a:xfrm rot="4158000">
                <a:off x="1193040" y="677520"/>
                <a:ext cx="70200" cy="72360"/>
              </a:xfrm>
              <a:custGeom>
                <a:avLst/>
                <a:gdLst>
                  <a:gd name="textAreaLeft" fmla="*/ 0 w 70200"/>
                  <a:gd name="textAreaRight" fmla="*/ 70560 w 70200"/>
                  <a:gd name="textAreaTop" fmla="*/ 0 h 72360"/>
                  <a:gd name="textAreaBottom" fmla="*/ 72720 h 7236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0" name="Google Shape;2010;p14"/>
              <p:cNvSpPr/>
              <p:nvPr/>
            </p:nvSpPr>
            <p:spPr>
              <a:xfrm rot="4158000">
                <a:off x="1222920" y="743760"/>
                <a:ext cx="135000" cy="74520"/>
              </a:xfrm>
              <a:custGeom>
                <a:avLst/>
                <a:gdLst>
                  <a:gd name="textAreaLeft" fmla="*/ 0 w 135000"/>
                  <a:gd name="textAreaRight" fmla="*/ 135360 w 135000"/>
                  <a:gd name="textAreaTop" fmla="*/ 0 h 74520"/>
                  <a:gd name="textAreaBottom" fmla="*/ 74880 h 7452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1" name="Google Shape;2011;p14"/>
              <p:cNvSpPr/>
              <p:nvPr/>
            </p:nvSpPr>
            <p:spPr>
              <a:xfrm rot="4158000">
                <a:off x="1247040" y="748440"/>
                <a:ext cx="43560" cy="45000"/>
              </a:xfrm>
              <a:custGeom>
                <a:avLst/>
                <a:gdLst>
                  <a:gd name="textAreaLeft" fmla="*/ 0 w 43560"/>
                  <a:gd name="textAreaRight" fmla="*/ 43920 w 43560"/>
                  <a:gd name="textAreaTop" fmla="*/ 0 h 45000"/>
                  <a:gd name="textAreaBottom" fmla="*/ 45360 h 4500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680" bIns="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2" name="Google Shape;2012;p14"/>
              <p:cNvSpPr/>
              <p:nvPr/>
            </p:nvSpPr>
            <p:spPr>
              <a:xfrm rot="4158000">
                <a:off x="1251000" y="747000"/>
                <a:ext cx="41760" cy="1440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3" name="Google Shape;2013;p14"/>
              <p:cNvSpPr/>
              <p:nvPr/>
            </p:nvSpPr>
            <p:spPr>
              <a:xfrm rot="4158000">
                <a:off x="1313280" y="711360"/>
                <a:ext cx="51120" cy="6840"/>
              </a:xfrm>
              <a:custGeom>
                <a:avLst/>
                <a:gdLst>
                  <a:gd name="textAreaLeft" fmla="*/ 0 w 51120"/>
                  <a:gd name="textAreaRight" fmla="*/ 51480 w 511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4" name="Google Shape;2014;p14"/>
              <p:cNvSpPr/>
              <p:nvPr/>
            </p:nvSpPr>
            <p:spPr>
              <a:xfrm rot="4158000">
                <a:off x="1203120" y="675720"/>
                <a:ext cx="32040" cy="44640"/>
              </a:xfrm>
              <a:custGeom>
                <a:avLst/>
                <a:gdLst>
                  <a:gd name="textAreaLeft" fmla="*/ 0 w 32040"/>
                  <a:gd name="textAreaRight" fmla="*/ 32400 w 32040"/>
                  <a:gd name="textAreaTop" fmla="*/ 0 h 44640"/>
                  <a:gd name="textAreaBottom" fmla="*/ 45000 h 4464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320" bIns="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5" name="Google Shape;2015;p14"/>
              <p:cNvSpPr/>
              <p:nvPr/>
            </p:nvSpPr>
            <p:spPr>
              <a:xfrm rot="4158000">
                <a:off x="1240200" y="672480"/>
                <a:ext cx="165600" cy="85320"/>
              </a:xfrm>
              <a:custGeom>
                <a:avLst/>
                <a:gdLst>
                  <a:gd name="textAreaLeft" fmla="*/ 0 w 165600"/>
                  <a:gd name="textAreaRight" fmla="*/ 165960 w 165600"/>
                  <a:gd name="textAreaTop" fmla="*/ 0 h 85320"/>
                  <a:gd name="textAreaBottom" fmla="*/ 85680 h 8532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840" bIns="42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6" name="Google Shape;2016;p14"/>
              <p:cNvSpPr/>
              <p:nvPr/>
            </p:nvSpPr>
            <p:spPr>
              <a:xfrm rot="4158000">
                <a:off x="1179720" y="658080"/>
                <a:ext cx="59760" cy="20880"/>
              </a:xfrm>
              <a:custGeom>
                <a:avLst/>
                <a:gdLst>
                  <a:gd name="textAreaLeft" fmla="*/ 0 w 59760"/>
                  <a:gd name="textAreaRight" fmla="*/ 60120 w 5976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7" name="Google Shape;2017;p14"/>
              <p:cNvSpPr/>
              <p:nvPr/>
            </p:nvSpPr>
            <p:spPr>
              <a:xfrm rot="4158000">
                <a:off x="1273680" y="690840"/>
                <a:ext cx="84240" cy="27000"/>
              </a:xfrm>
              <a:custGeom>
                <a:avLst/>
                <a:gdLst>
                  <a:gd name="textAreaLeft" fmla="*/ 0 w 84240"/>
                  <a:gd name="textAreaRight" fmla="*/ 84600 w 84240"/>
                  <a:gd name="textAreaTop" fmla="*/ 0 h 27000"/>
                  <a:gd name="textAreaBottom" fmla="*/ 27360 h 2700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8" name="Google Shape;2018;p14"/>
              <p:cNvSpPr/>
              <p:nvPr/>
            </p:nvSpPr>
            <p:spPr>
              <a:xfrm rot="4158000">
                <a:off x="1245240" y="752400"/>
                <a:ext cx="61560" cy="69120"/>
              </a:xfrm>
              <a:custGeom>
                <a:avLst/>
                <a:gdLst>
                  <a:gd name="textAreaLeft" fmla="*/ 0 w 61560"/>
                  <a:gd name="textAreaRight" fmla="*/ 61920 w 61560"/>
                  <a:gd name="textAreaTop" fmla="*/ 0 h 69120"/>
                  <a:gd name="textAreaBottom" fmla="*/ 69480 h 6912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39" name="Google Shape;2019;p14"/>
            <p:cNvGrpSpPr/>
            <p:nvPr/>
          </p:nvGrpSpPr>
          <p:grpSpPr>
            <a:xfrm>
              <a:off x="451800" y="762480"/>
              <a:ext cx="517320" cy="366840"/>
              <a:chOff x="451800" y="762480"/>
              <a:chExt cx="517320" cy="366840"/>
            </a:xfrm>
          </p:grpSpPr>
          <p:sp>
            <p:nvSpPr>
              <p:cNvPr id="2440" name="Google Shape;2020;p14"/>
              <p:cNvSpPr/>
              <p:nvPr/>
            </p:nvSpPr>
            <p:spPr>
              <a:xfrm rot="5415000">
                <a:off x="455760" y="797760"/>
                <a:ext cx="327240" cy="333720"/>
              </a:xfrm>
              <a:custGeom>
                <a:avLst/>
                <a:gdLst>
                  <a:gd name="textAreaLeft" fmla="*/ 0 w 327240"/>
                  <a:gd name="textAreaRight" fmla="*/ 327600 w 327240"/>
                  <a:gd name="textAreaTop" fmla="*/ 0 h 333720"/>
                  <a:gd name="textAreaBottom" fmla="*/ 334080 h 33372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1" name="Google Shape;2021;p14"/>
              <p:cNvSpPr/>
              <p:nvPr/>
            </p:nvSpPr>
            <p:spPr>
              <a:xfrm rot="5415000">
                <a:off x="518760" y="808920"/>
                <a:ext cx="64440" cy="129960"/>
              </a:xfrm>
              <a:custGeom>
                <a:avLst/>
                <a:gdLst>
                  <a:gd name="textAreaLeft" fmla="*/ 0 w 64440"/>
                  <a:gd name="textAreaRight" fmla="*/ 64800 w 64440"/>
                  <a:gd name="textAreaTop" fmla="*/ 0 h 129960"/>
                  <a:gd name="textAreaBottom" fmla="*/ 130320 h 12996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160" bIns="65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2" name="Google Shape;2022;p14"/>
              <p:cNvSpPr/>
              <p:nvPr/>
            </p:nvSpPr>
            <p:spPr>
              <a:xfrm rot="5415000">
                <a:off x="541080" y="830160"/>
                <a:ext cx="82800" cy="61920"/>
              </a:xfrm>
              <a:custGeom>
                <a:avLst/>
                <a:gdLst>
                  <a:gd name="textAreaLeft" fmla="*/ 0 w 82800"/>
                  <a:gd name="textAreaRight" fmla="*/ 83160 w 82800"/>
                  <a:gd name="textAreaTop" fmla="*/ 0 h 61920"/>
                  <a:gd name="textAreaBottom" fmla="*/ 62280 h 6192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960" bIns="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3" name="Google Shape;2023;p14"/>
              <p:cNvSpPr/>
              <p:nvPr/>
            </p:nvSpPr>
            <p:spPr>
              <a:xfrm rot="5415000">
                <a:off x="515880" y="797760"/>
                <a:ext cx="179640" cy="10908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109080"/>
                  <a:gd name="textAreaBottom" fmla="*/ 109440 h 10908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720" bIns="54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4" name="Google Shape;2024;p14"/>
              <p:cNvSpPr/>
              <p:nvPr/>
            </p:nvSpPr>
            <p:spPr>
              <a:xfrm rot="5415000">
                <a:off x="556560" y="853200"/>
                <a:ext cx="97920" cy="16992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169920"/>
                  <a:gd name="textAreaBottom" fmla="*/ 170280 h 16992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4960" bIns="84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5" name="Google Shape;2025;p14"/>
              <p:cNvSpPr/>
              <p:nvPr/>
            </p:nvSpPr>
            <p:spPr>
              <a:xfrm rot="5415000">
                <a:off x="553320" y="910800"/>
                <a:ext cx="40320" cy="19800"/>
              </a:xfrm>
              <a:custGeom>
                <a:avLst/>
                <a:gdLst>
                  <a:gd name="textAreaLeft" fmla="*/ 0 w 40320"/>
                  <a:gd name="textAreaRight" fmla="*/ 40680 w 4032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6" name="Google Shape;2026;p14"/>
              <p:cNvSpPr/>
              <p:nvPr/>
            </p:nvSpPr>
            <p:spPr>
              <a:xfrm rot="5415000">
                <a:off x="653760" y="866520"/>
                <a:ext cx="232200" cy="196920"/>
              </a:xfrm>
              <a:custGeom>
                <a:avLst/>
                <a:gdLst>
                  <a:gd name="textAreaLeft" fmla="*/ 0 w 232200"/>
                  <a:gd name="textAreaRight" fmla="*/ 232560 w 232200"/>
                  <a:gd name="textAreaTop" fmla="*/ 0 h 196920"/>
                  <a:gd name="textAreaBottom" fmla="*/ 197280 h 19692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7" name="Google Shape;2027;p14"/>
              <p:cNvSpPr/>
              <p:nvPr/>
            </p:nvSpPr>
            <p:spPr>
              <a:xfrm rot="5415000">
                <a:off x="689400" y="922680"/>
                <a:ext cx="88920" cy="104040"/>
              </a:xfrm>
              <a:custGeom>
                <a:avLst/>
                <a:gdLst>
                  <a:gd name="textAreaLeft" fmla="*/ 0 w 88920"/>
                  <a:gd name="textAreaRight" fmla="*/ 89280 w 88920"/>
                  <a:gd name="textAreaTop" fmla="*/ 0 h 104040"/>
                  <a:gd name="textAreaBottom" fmla="*/ 104400 h 10404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8" name="Google Shape;2028;p14"/>
              <p:cNvSpPr/>
              <p:nvPr/>
            </p:nvSpPr>
            <p:spPr>
              <a:xfrm rot="5415000">
                <a:off x="792360" y="977760"/>
                <a:ext cx="89640" cy="96840"/>
              </a:xfrm>
              <a:custGeom>
                <a:avLst/>
                <a:gdLst>
                  <a:gd name="textAreaLeft" fmla="*/ 0 w 89640"/>
                  <a:gd name="textAreaRight" fmla="*/ 90000 w 89640"/>
                  <a:gd name="textAreaTop" fmla="*/ 0 h 96840"/>
                  <a:gd name="textAreaBottom" fmla="*/ 97200 h 9684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9" name="Google Shape;2029;p14"/>
              <p:cNvSpPr/>
              <p:nvPr/>
            </p:nvSpPr>
            <p:spPr>
              <a:xfrm rot="5415000">
                <a:off x="828720" y="996480"/>
                <a:ext cx="66240" cy="73440"/>
              </a:xfrm>
              <a:custGeom>
                <a:avLst/>
                <a:gdLst>
                  <a:gd name="textAreaLeft" fmla="*/ 0 w 66240"/>
                  <a:gd name="textAreaRight" fmla="*/ 66600 w 66240"/>
                  <a:gd name="textAreaTop" fmla="*/ 0 h 73440"/>
                  <a:gd name="textAreaBottom" fmla="*/ 73800 h 7344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0" name="Google Shape;2030;p14"/>
              <p:cNvSpPr/>
              <p:nvPr/>
            </p:nvSpPr>
            <p:spPr>
              <a:xfrm rot="5415000">
                <a:off x="704520" y="1006920"/>
                <a:ext cx="41760" cy="1368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1" name="Google Shape;2031;p14"/>
              <p:cNvSpPr/>
              <p:nvPr/>
            </p:nvSpPr>
            <p:spPr>
              <a:xfrm rot="5415000">
                <a:off x="694080" y="996840"/>
                <a:ext cx="23400" cy="50760"/>
              </a:xfrm>
              <a:custGeom>
                <a:avLst/>
                <a:gdLst>
                  <a:gd name="textAreaLeft" fmla="*/ 0 w 23400"/>
                  <a:gd name="textAreaRight" fmla="*/ 23760 w 2340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2" name="Google Shape;2032;p14"/>
              <p:cNvSpPr/>
              <p:nvPr/>
            </p:nvSpPr>
            <p:spPr>
              <a:xfrm rot="5415000">
                <a:off x="754920" y="988560"/>
                <a:ext cx="20880" cy="6552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65520"/>
                  <a:gd name="textAreaBottom" fmla="*/ 65880 h 6552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3" name="Google Shape;2033;p14"/>
              <p:cNvSpPr/>
              <p:nvPr/>
            </p:nvSpPr>
            <p:spPr>
              <a:xfrm rot="5415000">
                <a:off x="727200" y="957240"/>
                <a:ext cx="72720" cy="34560"/>
              </a:xfrm>
              <a:custGeom>
                <a:avLst/>
                <a:gdLst>
                  <a:gd name="textAreaLeft" fmla="*/ 0 w 72720"/>
                  <a:gd name="textAreaRight" fmla="*/ 73080 w 72720"/>
                  <a:gd name="textAreaTop" fmla="*/ 0 h 34560"/>
                  <a:gd name="textAreaBottom" fmla="*/ 34920 h 3456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4" name="Google Shape;2034;p14"/>
              <p:cNvSpPr/>
              <p:nvPr/>
            </p:nvSpPr>
            <p:spPr>
              <a:xfrm rot="5415000">
                <a:off x="853560" y="1000080"/>
                <a:ext cx="55800" cy="60480"/>
              </a:xfrm>
              <a:custGeom>
                <a:avLst/>
                <a:gdLst>
                  <a:gd name="textAreaLeft" fmla="*/ 0 w 55800"/>
                  <a:gd name="textAreaRight" fmla="*/ 56160 w 55800"/>
                  <a:gd name="textAreaTop" fmla="*/ 0 h 60480"/>
                  <a:gd name="textAreaBottom" fmla="*/ 60840 h 6048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5" name="Google Shape;2035;p14"/>
              <p:cNvSpPr/>
              <p:nvPr/>
            </p:nvSpPr>
            <p:spPr>
              <a:xfrm rot="5415000">
                <a:off x="883080" y="1008720"/>
                <a:ext cx="41400" cy="4752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47520"/>
                  <a:gd name="textAreaBottom" fmla="*/ 47880 h 4752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6" name="Google Shape;2036;p14"/>
              <p:cNvSpPr/>
              <p:nvPr/>
            </p:nvSpPr>
            <p:spPr>
              <a:xfrm rot="5415000">
                <a:off x="889920" y="999000"/>
                <a:ext cx="45000" cy="5184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51840"/>
                  <a:gd name="textAreaBottom" fmla="*/ 52200 h 5184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7" name="Google Shape;2037;p14"/>
              <p:cNvSpPr/>
              <p:nvPr/>
            </p:nvSpPr>
            <p:spPr>
              <a:xfrm rot="5415000">
                <a:off x="897480" y="979560"/>
                <a:ext cx="50400" cy="66240"/>
              </a:xfrm>
              <a:custGeom>
                <a:avLst/>
                <a:gdLst>
                  <a:gd name="textAreaLeft" fmla="*/ 0 w 50400"/>
                  <a:gd name="textAreaRight" fmla="*/ 50760 w 50400"/>
                  <a:gd name="textAreaTop" fmla="*/ 0 h 66240"/>
                  <a:gd name="textAreaBottom" fmla="*/ 66600 h 6624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120" bIns="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8" name="Google Shape;2038;p14"/>
              <p:cNvSpPr/>
              <p:nvPr/>
            </p:nvSpPr>
            <p:spPr>
              <a:xfrm rot="5415000">
                <a:off x="923760" y="987480"/>
                <a:ext cx="38880" cy="51480"/>
              </a:xfrm>
              <a:custGeom>
                <a:avLst/>
                <a:gdLst>
                  <a:gd name="textAreaLeft" fmla="*/ 0 w 38880"/>
                  <a:gd name="textAreaRight" fmla="*/ 39240 w 3888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9" name="Google Shape;2039;p14"/>
              <p:cNvSpPr/>
              <p:nvPr/>
            </p:nvSpPr>
            <p:spPr>
              <a:xfrm rot="5415000">
                <a:off x="927360" y="989280"/>
                <a:ext cx="31680" cy="21240"/>
              </a:xfrm>
              <a:custGeom>
                <a:avLst/>
                <a:gdLst>
                  <a:gd name="textAreaLeft" fmla="*/ 0 w 31680"/>
                  <a:gd name="textAreaRight" fmla="*/ 32040 w 3168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60" name="Google Shape;2040;p14"/>
            <p:cNvGrpSpPr/>
            <p:nvPr/>
          </p:nvGrpSpPr>
          <p:grpSpPr>
            <a:xfrm>
              <a:off x="1090080" y="886320"/>
              <a:ext cx="114480" cy="80280"/>
              <a:chOff x="1090080" y="886320"/>
              <a:chExt cx="114480" cy="80280"/>
            </a:xfrm>
          </p:grpSpPr>
          <p:sp>
            <p:nvSpPr>
              <p:cNvPr id="2461" name="Google Shape;2041;p14"/>
              <p:cNvSpPr/>
              <p:nvPr/>
            </p:nvSpPr>
            <p:spPr>
              <a:xfrm rot="4158000">
                <a:off x="1115280" y="924120"/>
                <a:ext cx="17280" cy="26280"/>
              </a:xfrm>
              <a:custGeom>
                <a:avLst/>
                <a:gdLst>
                  <a:gd name="textAreaLeft" fmla="*/ 0 w 17280"/>
                  <a:gd name="textAreaRight" fmla="*/ 17640 w 17280"/>
                  <a:gd name="textAreaTop" fmla="*/ 0 h 26280"/>
                  <a:gd name="textAreaBottom" fmla="*/ 26640 h 2628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320" bIns="13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2" name="Google Shape;2042;p14"/>
              <p:cNvSpPr/>
              <p:nvPr/>
            </p:nvSpPr>
            <p:spPr>
              <a:xfrm rot="4158000">
                <a:off x="1131120" y="920520"/>
                <a:ext cx="18000" cy="1260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3" name="Google Shape;2043;p14"/>
              <p:cNvSpPr/>
              <p:nvPr/>
            </p:nvSpPr>
            <p:spPr>
              <a:xfrm rot="4158000">
                <a:off x="1144080" y="909360"/>
                <a:ext cx="25560" cy="144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4" name="Google Shape;2044;p14"/>
              <p:cNvSpPr/>
              <p:nvPr/>
            </p:nvSpPr>
            <p:spPr>
              <a:xfrm rot="4158000">
                <a:off x="1165320" y="893160"/>
                <a:ext cx="27720" cy="18720"/>
              </a:xfrm>
              <a:custGeom>
                <a:avLst/>
                <a:gdLst>
                  <a:gd name="textAreaLeft" fmla="*/ 0 w 27720"/>
                  <a:gd name="textAreaRight" fmla="*/ 28080 w 27720"/>
                  <a:gd name="textAreaTop" fmla="*/ 0 h 18720"/>
                  <a:gd name="textAreaBottom" fmla="*/ 19080 h 1872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5" name="Google Shape;2045;p14"/>
              <p:cNvSpPr/>
              <p:nvPr/>
            </p:nvSpPr>
            <p:spPr>
              <a:xfrm rot="4158000">
                <a:off x="1096920" y="943200"/>
                <a:ext cx="13680" cy="2520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25200"/>
                  <a:gd name="textAreaBottom" fmla="*/ 25560 h 2520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6" name="Google Shape;2046;p14"/>
              <p:cNvSpPr/>
              <p:nvPr/>
            </p:nvSpPr>
            <p:spPr>
              <a:xfrm rot="4158000">
                <a:off x="1186560" y="893160"/>
                <a:ext cx="12960" cy="1944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19440"/>
                  <a:gd name="textAreaBottom" fmla="*/ 19800 h 1944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467" name="Google Shape;2047;p14"/>
            <p:cNvSpPr/>
            <p:nvPr/>
          </p:nvSpPr>
          <p:spPr>
            <a:xfrm rot="4158000">
              <a:off x="427680" y="186840"/>
              <a:ext cx="790200" cy="1053360"/>
            </a:xfrm>
            <a:custGeom>
              <a:avLst/>
              <a:gdLst>
                <a:gd name="textAreaLeft" fmla="*/ 0 w 790200"/>
                <a:gd name="textAreaRight" fmla="*/ 790560 w 790200"/>
                <a:gd name="textAreaTop" fmla="*/ 0 h 1053360"/>
                <a:gd name="textAreaBottom" fmla="*/ 1053720 h 105336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468" name="Google Shape;2048;p14"/>
          <p:cNvSpPr/>
          <p:nvPr/>
        </p:nvSpPr>
        <p:spPr>
          <a:xfrm rot="15105600">
            <a:off x="-427680" y="4067280"/>
            <a:ext cx="1435320" cy="998640"/>
          </a:xfrm>
          <a:custGeom>
            <a:avLst/>
            <a:gdLst>
              <a:gd name="textAreaLeft" fmla="*/ 0 w 1435320"/>
              <a:gd name="textAreaRight" fmla="*/ 1435680 w 1435320"/>
              <a:gd name="textAreaTop" fmla="*/ 0 h 998640"/>
              <a:gd name="textAreaBottom" fmla="*/ 999000 h 99864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69" name="Google Shape;2049;p14"/>
          <p:cNvSpPr/>
          <p:nvPr/>
        </p:nvSpPr>
        <p:spPr>
          <a:xfrm rot="15105600">
            <a:off x="-888480" y="4528080"/>
            <a:ext cx="2275920" cy="1812960"/>
          </a:xfrm>
          <a:custGeom>
            <a:avLst/>
            <a:gdLst>
              <a:gd name="textAreaLeft" fmla="*/ 0 w 2275920"/>
              <a:gd name="textAreaRight" fmla="*/ 2276280 w 2275920"/>
              <a:gd name="textAreaTop" fmla="*/ 0 h 1812960"/>
              <a:gd name="textAreaBottom" fmla="*/ 1813320 h 181296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1d762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70" name="Google Shape;2050;p14"/>
          <p:cNvSpPr/>
          <p:nvPr/>
        </p:nvSpPr>
        <p:spPr>
          <a:xfrm rot="16710000">
            <a:off x="7967880" y="-1953000"/>
            <a:ext cx="2790000" cy="2789280"/>
          </a:xfrm>
          <a:custGeom>
            <a:avLst/>
            <a:gdLst>
              <a:gd name="textAreaLeft" fmla="*/ 0 w 2790000"/>
              <a:gd name="textAreaRight" fmla="*/ 2790360 w 2790000"/>
              <a:gd name="textAreaTop" fmla="*/ 0 h 2789280"/>
              <a:gd name="textAreaBottom" fmla="*/ 2789640 h 278928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9" name="Google Shape;3359;p24"/>
          <p:cNvSpPr/>
          <p:nvPr/>
        </p:nvSpPr>
        <p:spPr>
          <a:xfrm flipH="1">
            <a:off x="-499320" y="-1080720"/>
            <a:ext cx="1703160" cy="1702080"/>
          </a:xfrm>
          <a:custGeom>
            <a:avLst/>
            <a:gdLst>
              <a:gd name="textAreaLeft" fmla="*/ -360 w 1703160"/>
              <a:gd name="textAreaRight" fmla="*/ 170316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10" name="Google Shape;3360;p24"/>
          <p:cNvSpPr/>
          <p:nvPr/>
        </p:nvSpPr>
        <p:spPr>
          <a:xfrm rot="9654000">
            <a:off x="7759080" y="4454280"/>
            <a:ext cx="1637640" cy="799200"/>
          </a:xfrm>
          <a:custGeom>
            <a:avLst/>
            <a:gdLst>
              <a:gd name="textAreaLeft" fmla="*/ 0 w 1637640"/>
              <a:gd name="textAreaRight" fmla="*/ 1638000 w 1637640"/>
              <a:gd name="textAreaTop" fmla="*/ 0 h 799200"/>
              <a:gd name="textAreaBottom" fmla="*/ 799560 h 79920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dee3b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11" name="Google Shape;3361;p24"/>
          <p:cNvSpPr/>
          <p:nvPr/>
        </p:nvSpPr>
        <p:spPr>
          <a:xfrm rot="9654000">
            <a:off x="7765200" y="4347360"/>
            <a:ext cx="1506240" cy="1199520"/>
          </a:xfrm>
          <a:custGeom>
            <a:avLst/>
            <a:gdLst>
              <a:gd name="textAreaLeft" fmla="*/ 0 w 1506240"/>
              <a:gd name="textAreaRight" fmla="*/ 1506600 w 1506240"/>
              <a:gd name="textAreaTop" fmla="*/ 0 h 1199520"/>
              <a:gd name="textAreaBottom" fmla="*/ 1199880 h 119952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512" name="Google Shape;3362;p24"/>
          <p:cNvGrpSpPr/>
          <p:nvPr/>
        </p:nvGrpSpPr>
        <p:grpSpPr>
          <a:xfrm>
            <a:off x="7986240" y="282240"/>
            <a:ext cx="1064160" cy="1164600"/>
            <a:chOff x="7986240" y="282240"/>
            <a:chExt cx="1064160" cy="1164600"/>
          </a:xfrm>
        </p:grpSpPr>
        <p:sp>
          <p:nvSpPr>
            <p:cNvPr id="2513" name="Google Shape;3363;p24"/>
            <p:cNvSpPr/>
            <p:nvPr/>
          </p:nvSpPr>
          <p:spPr>
            <a:xfrm rot="3600000">
              <a:off x="8041680" y="525240"/>
              <a:ext cx="953280" cy="678240"/>
            </a:xfrm>
            <a:custGeom>
              <a:avLst/>
              <a:gdLst>
                <a:gd name="textAreaLeft" fmla="*/ 0 w 953280"/>
                <a:gd name="textAreaRight" fmla="*/ 953640 w 953280"/>
                <a:gd name="textAreaTop" fmla="*/ 0 h 678240"/>
                <a:gd name="textAreaBottom" fmla="*/ 678600 h 67824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4" name="Google Shape;3364;p24"/>
            <p:cNvSpPr/>
            <p:nvPr/>
          </p:nvSpPr>
          <p:spPr>
            <a:xfrm rot="3600000">
              <a:off x="8098920" y="555840"/>
              <a:ext cx="834480" cy="603720"/>
            </a:xfrm>
            <a:custGeom>
              <a:avLst/>
              <a:gdLst>
                <a:gd name="textAreaLeft" fmla="*/ 0 w 834480"/>
                <a:gd name="textAreaRight" fmla="*/ 834840 w 834480"/>
                <a:gd name="textAreaTop" fmla="*/ 0 h 603720"/>
                <a:gd name="textAreaBottom" fmla="*/ 604080 h 60372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5" name="Google Shape;3365;p24"/>
            <p:cNvSpPr/>
            <p:nvPr/>
          </p:nvSpPr>
          <p:spPr>
            <a:xfrm rot="3600000">
              <a:off x="8313840" y="680040"/>
              <a:ext cx="556200" cy="590760"/>
            </a:xfrm>
            <a:custGeom>
              <a:avLst/>
              <a:gdLst>
                <a:gd name="textAreaLeft" fmla="*/ 0 w 556200"/>
                <a:gd name="textAreaRight" fmla="*/ 556560 w 556200"/>
                <a:gd name="textAreaTop" fmla="*/ 0 h 590760"/>
                <a:gd name="textAreaBottom" fmla="*/ 591120 h 59076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6" name="Google Shape;3366;p24"/>
            <p:cNvSpPr/>
            <p:nvPr/>
          </p:nvSpPr>
          <p:spPr>
            <a:xfrm rot="3600000">
              <a:off x="8698320" y="817920"/>
              <a:ext cx="212760" cy="103320"/>
            </a:xfrm>
            <a:custGeom>
              <a:avLst/>
              <a:gdLst>
                <a:gd name="textAreaLeft" fmla="*/ 0 w 212760"/>
                <a:gd name="textAreaRight" fmla="*/ 213120 w 212760"/>
                <a:gd name="textAreaTop" fmla="*/ 0 h 103320"/>
                <a:gd name="textAreaBottom" fmla="*/ 103680 h 10332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7" name="Google Shape;3367;p24"/>
            <p:cNvSpPr/>
            <p:nvPr/>
          </p:nvSpPr>
          <p:spPr>
            <a:xfrm rot="3600000">
              <a:off x="8710920" y="825120"/>
              <a:ext cx="196200" cy="103320"/>
            </a:xfrm>
            <a:custGeom>
              <a:avLst/>
              <a:gdLst>
                <a:gd name="textAreaLeft" fmla="*/ 0 w 196200"/>
                <a:gd name="textAreaRight" fmla="*/ 196560 w 196200"/>
                <a:gd name="textAreaTop" fmla="*/ 0 h 103320"/>
                <a:gd name="textAreaBottom" fmla="*/ 103680 h 10332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8" name="Google Shape;3368;p24"/>
            <p:cNvSpPr/>
            <p:nvPr/>
          </p:nvSpPr>
          <p:spPr>
            <a:xfrm rot="3600000">
              <a:off x="8476200" y="1020960"/>
              <a:ext cx="232560" cy="234720"/>
            </a:xfrm>
            <a:custGeom>
              <a:avLst/>
              <a:gdLst>
                <a:gd name="textAreaLeft" fmla="*/ 0 w 232560"/>
                <a:gd name="textAreaRight" fmla="*/ 232920 w 232560"/>
                <a:gd name="textAreaTop" fmla="*/ 0 h 234720"/>
                <a:gd name="textAreaBottom" fmla="*/ 235080 h 23472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9" name="Google Shape;3369;p24"/>
            <p:cNvSpPr/>
            <p:nvPr/>
          </p:nvSpPr>
          <p:spPr>
            <a:xfrm rot="3600000">
              <a:off x="8501760" y="1087200"/>
              <a:ext cx="171720" cy="172080"/>
            </a:xfrm>
            <a:custGeom>
              <a:avLst/>
              <a:gdLst>
                <a:gd name="textAreaLeft" fmla="*/ 0 w 171720"/>
                <a:gd name="textAreaRight" fmla="*/ 172080 w 17172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0" name="Google Shape;3370;p24"/>
            <p:cNvSpPr/>
            <p:nvPr/>
          </p:nvSpPr>
          <p:spPr>
            <a:xfrm rot="3600000">
              <a:off x="8156880" y="457560"/>
              <a:ext cx="567360" cy="581760"/>
            </a:xfrm>
            <a:custGeom>
              <a:avLst/>
              <a:gdLst>
                <a:gd name="textAreaLeft" fmla="*/ 0 w 567360"/>
                <a:gd name="textAreaRight" fmla="*/ 567720 w 567360"/>
                <a:gd name="textAreaTop" fmla="*/ 0 h 581760"/>
                <a:gd name="textAreaBottom" fmla="*/ 582120 h 58176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1" name="Google Shape;3371;p24"/>
            <p:cNvSpPr/>
            <p:nvPr/>
          </p:nvSpPr>
          <p:spPr>
            <a:xfrm rot="3600000">
              <a:off x="8329680" y="470160"/>
              <a:ext cx="411120" cy="268560"/>
            </a:xfrm>
            <a:custGeom>
              <a:avLst/>
              <a:gdLst>
                <a:gd name="textAreaLeft" fmla="*/ 0 w 411120"/>
                <a:gd name="textAreaRight" fmla="*/ 411480 w 411120"/>
                <a:gd name="textAreaTop" fmla="*/ 0 h 268560"/>
                <a:gd name="textAreaBottom" fmla="*/ 268920 h 26856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2" name="Google Shape;3372;p24"/>
            <p:cNvSpPr/>
            <p:nvPr/>
          </p:nvSpPr>
          <p:spPr>
            <a:xfrm rot="3600000">
              <a:off x="8218440" y="568800"/>
              <a:ext cx="455400" cy="477360"/>
            </a:xfrm>
            <a:custGeom>
              <a:avLst/>
              <a:gdLst>
                <a:gd name="textAreaLeft" fmla="*/ 0 w 455400"/>
                <a:gd name="textAreaRight" fmla="*/ 455760 w 455400"/>
                <a:gd name="textAreaTop" fmla="*/ 0 h 477360"/>
                <a:gd name="textAreaBottom" fmla="*/ 477720 h 47736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3" name="Google Shape;3373;p24"/>
            <p:cNvSpPr/>
            <p:nvPr/>
          </p:nvSpPr>
          <p:spPr>
            <a:xfrm rot="3600000">
              <a:off x="8435160" y="733320"/>
              <a:ext cx="205200" cy="330120"/>
            </a:xfrm>
            <a:custGeom>
              <a:avLst/>
              <a:gdLst>
                <a:gd name="textAreaLeft" fmla="*/ 0 w 205200"/>
                <a:gd name="textAreaRight" fmla="*/ 205560 w 205200"/>
                <a:gd name="textAreaTop" fmla="*/ 0 h 330120"/>
                <a:gd name="textAreaBottom" fmla="*/ 330480 h 33012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4" name="Google Shape;3374;p24"/>
            <p:cNvSpPr/>
            <p:nvPr/>
          </p:nvSpPr>
          <p:spPr>
            <a:xfrm rot="3600000">
              <a:off x="8502840" y="649080"/>
              <a:ext cx="79560" cy="326160"/>
            </a:xfrm>
            <a:custGeom>
              <a:avLst/>
              <a:gdLst>
                <a:gd name="textAreaLeft" fmla="*/ 0 w 79560"/>
                <a:gd name="textAreaRight" fmla="*/ 79920 w 79560"/>
                <a:gd name="textAreaTop" fmla="*/ 0 h 326160"/>
                <a:gd name="textAreaBottom" fmla="*/ 326520 h 32616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5" name="Google Shape;3375;p24"/>
            <p:cNvSpPr/>
            <p:nvPr/>
          </p:nvSpPr>
          <p:spPr>
            <a:xfrm rot="3600000">
              <a:off x="8600400" y="819720"/>
              <a:ext cx="3240" cy="360"/>
            </a:xfrm>
            <a:custGeom>
              <a:avLst/>
              <a:gdLst>
                <a:gd name="textAreaLeft" fmla="*/ 0 w 3240"/>
                <a:gd name="textAreaRight" fmla="*/ 3600 w 324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6" name="Google Shape;3376;p24"/>
            <p:cNvSpPr/>
            <p:nvPr/>
          </p:nvSpPr>
          <p:spPr>
            <a:xfrm rot="3600000">
              <a:off x="8174520" y="794520"/>
              <a:ext cx="146160" cy="118080"/>
            </a:xfrm>
            <a:custGeom>
              <a:avLst/>
              <a:gdLst>
                <a:gd name="textAreaLeft" fmla="*/ 0 w 146160"/>
                <a:gd name="textAreaRight" fmla="*/ 146520 w 146160"/>
                <a:gd name="textAreaTop" fmla="*/ 0 h 118080"/>
                <a:gd name="textAreaBottom" fmla="*/ 118440 h 11808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040" bIns="59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7" name="Google Shape;3377;p24"/>
            <p:cNvSpPr/>
            <p:nvPr/>
          </p:nvSpPr>
          <p:spPr>
            <a:xfrm rot="3600000">
              <a:off x="8134920" y="778680"/>
              <a:ext cx="227880" cy="123480"/>
            </a:xfrm>
            <a:custGeom>
              <a:avLst/>
              <a:gdLst>
                <a:gd name="textAreaLeft" fmla="*/ 0 w 227880"/>
                <a:gd name="textAreaRight" fmla="*/ 228240 w 227880"/>
                <a:gd name="textAreaTop" fmla="*/ 0 h 123480"/>
                <a:gd name="textAreaBottom" fmla="*/ 123840 h 12348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8" name="Google Shape;3378;p24"/>
            <p:cNvSpPr/>
            <p:nvPr/>
          </p:nvSpPr>
          <p:spPr>
            <a:xfrm rot="3600000">
              <a:off x="8412480" y="833040"/>
              <a:ext cx="163440" cy="13788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37880"/>
                <a:gd name="textAreaBottom" fmla="*/ 138240 h 13788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9120" bIns="69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9" name="Google Shape;3379;p24"/>
            <p:cNvSpPr/>
            <p:nvPr/>
          </p:nvSpPr>
          <p:spPr>
            <a:xfrm rot="3600000">
              <a:off x="8402760" y="653400"/>
              <a:ext cx="150120" cy="279000"/>
            </a:xfrm>
            <a:custGeom>
              <a:avLst/>
              <a:gdLst>
                <a:gd name="textAreaLeft" fmla="*/ 0 w 150120"/>
                <a:gd name="textAreaRight" fmla="*/ 150480 w 150120"/>
                <a:gd name="textAreaTop" fmla="*/ 0 h 279000"/>
                <a:gd name="textAreaBottom" fmla="*/ 279360 h 27900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0" name="Google Shape;3380;p24"/>
            <p:cNvSpPr/>
            <p:nvPr/>
          </p:nvSpPr>
          <p:spPr>
            <a:xfrm rot="3600000">
              <a:off x="8425440" y="552960"/>
              <a:ext cx="95040" cy="2196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219600"/>
                <a:gd name="textAreaBottom" fmla="*/ 219960 h 21960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1" name="Google Shape;3381;p24"/>
            <p:cNvSpPr/>
            <p:nvPr/>
          </p:nvSpPr>
          <p:spPr>
            <a:xfrm rot="3600000">
              <a:off x="8271360" y="654480"/>
              <a:ext cx="171720" cy="147600"/>
            </a:xfrm>
            <a:custGeom>
              <a:avLst/>
              <a:gdLst>
                <a:gd name="textAreaLeft" fmla="*/ 0 w 171720"/>
                <a:gd name="textAreaRight" fmla="*/ 172080 w 171720"/>
                <a:gd name="textAreaTop" fmla="*/ 0 h 147600"/>
                <a:gd name="textAreaBottom" fmla="*/ 147960 h 14760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2" name="Google Shape;3382;p24"/>
            <p:cNvSpPr/>
            <p:nvPr/>
          </p:nvSpPr>
          <p:spPr>
            <a:xfrm rot="3600000">
              <a:off x="8245800" y="492480"/>
              <a:ext cx="258840" cy="24840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48400"/>
                <a:gd name="textAreaBottom" fmla="*/ 248760 h 24840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3" name="Google Shape;3383;p24"/>
            <p:cNvSpPr/>
            <p:nvPr/>
          </p:nvSpPr>
          <p:spPr>
            <a:xfrm rot="3600000">
              <a:off x="8089560" y="837720"/>
              <a:ext cx="698040" cy="287640"/>
            </a:xfrm>
            <a:custGeom>
              <a:avLst/>
              <a:gdLst>
                <a:gd name="textAreaLeft" fmla="*/ 0 w 698040"/>
                <a:gd name="textAreaRight" fmla="*/ 698400 w 698040"/>
                <a:gd name="textAreaTop" fmla="*/ 0 h 287640"/>
                <a:gd name="textAreaBottom" fmla="*/ 288000 h 28764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4" name="Google Shape;3384;p24"/>
            <p:cNvSpPr/>
            <p:nvPr/>
          </p:nvSpPr>
          <p:spPr>
            <a:xfrm rot="3600000">
              <a:off x="8110800" y="641880"/>
              <a:ext cx="178920" cy="8604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5" name="Google Shape;3385;p24"/>
            <p:cNvSpPr/>
            <p:nvPr/>
          </p:nvSpPr>
          <p:spPr>
            <a:xfrm rot="3600000">
              <a:off x="8030880" y="944640"/>
              <a:ext cx="694440" cy="146880"/>
            </a:xfrm>
            <a:custGeom>
              <a:avLst/>
              <a:gdLst>
                <a:gd name="textAreaLeft" fmla="*/ 0 w 694440"/>
                <a:gd name="textAreaRight" fmla="*/ 694800 w 69444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6" name="Google Shape;3386;p24"/>
            <p:cNvSpPr/>
            <p:nvPr/>
          </p:nvSpPr>
          <p:spPr>
            <a:xfrm rot="3600000">
              <a:off x="8387640" y="922320"/>
              <a:ext cx="16200" cy="536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7" name="Google Shape;3387;p24"/>
            <p:cNvSpPr/>
            <p:nvPr/>
          </p:nvSpPr>
          <p:spPr>
            <a:xfrm rot="3600000">
              <a:off x="8386200" y="911160"/>
              <a:ext cx="12240" cy="48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8" name="Google Shape;3388;p24"/>
            <p:cNvSpPr/>
            <p:nvPr/>
          </p:nvSpPr>
          <p:spPr>
            <a:xfrm rot="3600000">
              <a:off x="8444880" y="1044720"/>
              <a:ext cx="22680" cy="3204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32040"/>
                <a:gd name="textAreaBottom" fmla="*/ 32400 h 3204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9" name="Google Shape;3389;p24"/>
            <p:cNvSpPr/>
            <p:nvPr/>
          </p:nvSpPr>
          <p:spPr>
            <a:xfrm rot="3600000">
              <a:off x="8454960" y="1064160"/>
              <a:ext cx="24480" cy="3060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0" name="Google Shape;3390;p24"/>
            <p:cNvSpPr/>
            <p:nvPr/>
          </p:nvSpPr>
          <p:spPr>
            <a:xfrm rot="3600000">
              <a:off x="8324280" y="801360"/>
              <a:ext cx="16560" cy="295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1" name="Google Shape;3391;p24"/>
            <p:cNvSpPr/>
            <p:nvPr/>
          </p:nvSpPr>
          <p:spPr>
            <a:xfrm rot="3600000">
              <a:off x="8322120" y="788400"/>
              <a:ext cx="12600" cy="259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25920"/>
                <a:gd name="textAreaBottom" fmla="*/ 26280 h 2592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2" name="Google Shape;3392;p24"/>
            <p:cNvSpPr/>
            <p:nvPr/>
          </p:nvSpPr>
          <p:spPr>
            <a:xfrm rot="3600000">
              <a:off x="8311320" y="765360"/>
              <a:ext cx="5400" cy="2988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9880"/>
                <a:gd name="textAreaBottom" fmla="*/ 30240 h 2988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3" name="Google Shape;3393;p24"/>
            <p:cNvSpPr/>
            <p:nvPr/>
          </p:nvSpPr>
          <p:spPr>
            <a:xfrm rot="3600000">
              <a:off x="8302680" y="742320"/>
              <a:ext cx="5760" cy="252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4" name="Google Shape;3394;p24"/>
            <p:cNvSpPr/>
            <p:nvPr/>
          </p:nvSpPr>
          <p:spPr>
            <a:xfrm rot="3600000">
              <a:off x="8466840" y="1145160"/>
              <a:ext cx="50400" cy="132120"/>
            </a:xfrm>
            <a:custGeom>
              <a:avLst/>
              <a:gdLst>
                <a:gd name="textAreaLeft" fmla="*/ 0 w 50400"/>
                <a:gd name="textAreaRight" fmla="*/ 50760 w 50400"/>
                <a:gd name="textAreaTop" fmla="*/ 0 h 132120"/>
                <a:gd name="textAreaBottom" fmla="*/ 132480 h 13212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5" name="Google Shape;3395;p24"/>
            <p:cNvSpPr/>
            <p:nvPr/>
          </p:nvSpPr>
          <p:spPr>
            <a:xfrm rot="3600000">
              <a:off x="8471520" y="1143720"/>
              <a:ext cx="33120" cy="11016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6" name="Google Shape;3396;p24"/>
            <p:cNvSpPr/>
            <p:nvPr/>
          </p:nvSpPr>
          <p:spPr>
            <a:xfrm rot="3600000">
              <a:off x="8482680" y="1167120"/>
              <a:ext cx="59760" cy="122760"/>
            </a:xfrm>
            <a:custGeom>
              <a:avLst/>
              <a:gdLst>
                <a:gd name="textAreaLeft" fmla="*/ 0 w 59760"/>
                <a:gd name="textAreaRight" fmla="*/ 60120 w 59760"/>
                <a:gd name="textAreaTop" fmla="*/ 0 h 122760"/>
                <a:gd name="textAreaBottom" fmla="*/ 123120 h 12276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7" name="Google Shape;3397;p24"/>
            <p:cNvSpPr/>
            <p:nvPr/>
          </p:nvSpPr>
          <p:spPr>
            <a:xfrm rot="3600000">
              <a:off x="8438400" y="1086840"/>
              <a:ext cx="47160" cy="10332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103320"/>
                <a:gd name="textAreaBottom" fmla="*/ 103680 h 10332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8" name="Google Shape;3398;p24"/>
            <p:cNvSpPr/>
            <p:nvPr/>
          </p:nvSpPr>
          <p:spPr>
            <a:xfrm rot="3600000">
              <a:off x="8454240" y="1089000"/>
              <a:ext cx="32040" cy="65160"/>
            </a:xfrm>
            <a:custGeom>
              <a:avLst/>
              <a:gdLst>
                <a:gd name="textAreaLeft" fmla="*/ 0 w 32040"/>
                <a:gd name="textAreaRight" fmla="*/ 32400 w 32040"/>
                <a:gd name="textAreaTop" fmla="*/ 0 h 65160"/>
                <a:gd name="textAreaBottom" fmla="*/ 65520 h 6516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9" name="Google Shape;3399;p24"/>
            <p:cNvSpPr/>
            <p:nvPr/>
          </p:nvSpPr>
          <p:spPr>
            <a:xfrm rot="3600000">
              <a:off x="8421120" y="1069560"/>
              <a:ext cx="43920" cy="103680"/>
            </a:xfrm>
            <a:custGeom>
              <a:avLst/>
              <a:gdLst>
                <a:gd name="textAreaLeft" fmla="*/ 0 w 43920"/>
                <a:gd name="textAreaRight" fmla="*/ 44280 w 4392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0" name="Google Shape;3400;p24"/>
            <p:cNvSpPr/>
            <p:nvPr/>
          </p:nvSpPr>
          <p:spPr>
            <a:xfrm rot="3600000">
              <a:off x="8464320" y="1083240"/>
              <a:ext cx="26640" cy="30600"/>
            </a:xfrm>
            <a:custGeom>
              <a:avLst/>
              <a:gdLst>
                <a:gd name="textAreaLeft" fmla="*/ 0 w 26640"/>
                <a:gd name="textAreaRight" fmla="*/ 27000 w 2664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1" name="Google Shape;3401;p24"/>
            <p:cNvSpPr/>
            <p:nvPr/>
          </p:nvSpPr>
          <p:spPr>
            <a:xfrm rot="3600000">
              <a:off x="8402760" y="999360"/>
              <a:ext cx="15840" cy="8712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87120"/>
                <a:gd name="textAreaBottom" fmla="*/ 87480 h 8712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560" bIns="43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2" name="Google Shape;3402;p24"/>
            <p:cNvSpPr/>
            <p:nvPr/>
          </p:nvSpPr>
          <p:spPr>
            <a:xfrm rot="3600000">
              <a:off x="8410680" y="999720"/>
              <a:ext cx="9000" cy="565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6520"/>
                <a:gd name="textAreaBottom" fmla="*/ 56880 h 5652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3" name="Google Shape;3403;p24"/>
            <p:cNvSpPr/>
            <p:nvPr/>
          </p:nvSpPr>
          <p:spPr>
            <a:xfrm rot="3600000">
              <a:off x="8391240" y="973080"/>
              <a:ext cx="33120" cy="58320"/>
            </a:xfrm>
            <a:custGeom>
              <a:avLst/>
              <a:gdLst>
                <a:gd name="textAreaLeft" fmla="*/ 0 w 33120"/>
                <a:gd name="textAreaRight" fmla="*/ 33480 w 33120"/>
                <a:gd name="textAreaTop" fmla="*/ 0 h 58320"/>
                <a:gd name="textAreaBottom" fmla="*/ 58680 h 5832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4" name="Google Shape;3404;p24"/>
            <p:cNvSpPr/>
            <p:nvPr/>
          </p:nvSpPr>
          <p:spPr>
            <a:xfrm rot="3600000">
              <a:off x="8412840" y="984240"/>
              <a:ext cx="17280" cy="1548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555" name="Google Shape;3405;p24"/>
            <p:cNvGrpSpPr/>
            <p:nvPr/>
          </p:nvGrpSpPr>
          <p:grpSpPr>
            <a:xfrm>
              <a:off x="8228520" y="699840"/>
              <a:ext cx="349200" cy="654840"/>
              <a:chOff x="8228520" y="699840"/>
              <a:chExt cx="349200" cy="654840"/>
            </a:xfrm>
          </p:grpSpPr>
          <p:sp>
            <p:nvSpPr>
              <p:cNvPr id="2556" name="Google Shape;3406;p24"/>
              <p:cNvSpPr/>
              <p:nvPr/>
            </p:nvSpPr>
            <p:spPr>
              <a:xfrm rot="3600000">
                <a:off x="8439840" y="1224360"/>
                <a:ext cx="125280" cy="101160"/>
              </a:xfrm>
              <a:custGeom>
                <a:avLst/>
                <a:gdLst>
                  <a:gd name="textAreaLeft" fmla="*/ 0 w 125280"/>
                  <a:gd name="textAreaRight" fmla="*/ 125640 w 125280"/>
                  <a:gd name="textAreaTop" fmla="*/ 0 h 101160"/>
                  <a:gd name="textAreaBottom" fmla="*/ 101520 h 10116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760" bIns="50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7" name="Google Shape;3407;p24"/>
              <p:cNvSpPr/>
              <p:nvPr/>
            </p:nvSpPr>
            <p:spPr>
              <a:xfrm rot="3600000">
                <a:off x="8320680" y="784800"/>
                <a:ext cx="1800" cy="14400"/>
              </a:xfrm>
              <a:custGeom>
                <a:avLst/>
                <a:gdLst>
                  <a:gd name="textAreaLeft" fmla="*/ 0 w 1800"/>
                  <a:gd name="textAreaRight" fmla="*/ 2160 w 180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8" name="Google Shape;3408;p24"/>
              <p:cNvSpPr/>
              <p:nvPr/>
            </p:nvSpPr>
            <p:spPr>
              <a:xfrm rot="3600000">
                <a:off x="8306640" y="759240"/>
                <a:ext cx="1440" cy="15840"/>
              </a:xfrm>
              <a:custGeom>
                <a:avLst/>
                <a:gdLst>
                  <a:gd name="textAreaLeft" fmla="*/ 0 w 1440"/>
                  <a:gd name="textAreaRight" fmla="*/ 1800 w 144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9" name="Google Shape;3409;p24"/>
              <p:cNvSpPr/>
              <p:nvPr/>
            </p:nvSpPr>
            <p:spPr>
              <a:xfrm rot="3600000">
                <a:off x="8368560" y="899640"/>
                <a:ext cx="11160" cy="6768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67680"/>
                  <a:gd name="textAreaBottom" fmla="*/ 68040 h 6768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0" name="Google Shape;3410;p24"/>
              <p:cNvSpPr/>
              <p:nvPr/>
            </p:nvSpPr>
            <p:spPr>
              <a:xfrm rot="3600000">
                <a:off x="8357040" y="913680"/>
                <a:ext cx="7200" cy="309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30960"/>
                  <a:gd name="textAreaBottom" fmla="*/ 31320 h 3096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480" bIns="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1" name="Google Shape;3411;p24"/>
              <p:cNvSpPr/>
              <p:nvPr/>
            </p:nvSpPr>
            <p:spPr>
              <a:xfrm rot="3600000">
                <a:off x="8382960" y="909360"/>
                <a:ext cx="6840" cy="1764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2" name="Google Shape;3412;p24"/>
              <p:cNvSpPr/>
              <p:nvPr/>
            </p:nvSpPr>
            <p:spPr>
              <a:xfrm rot="3600000">
                <a:off x="8340840" y="846720"/>
                <a:ext cx="8640" cy="4644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3" name="Google Shape;3413;p24"/>
              <p:cNvSpPr/>
              <p:nvPr/>
            </p:nvSpPr>
            <p:spPr>
              <a:xfrm rot="3600000">
                <a:off x="8335800" y="850320"/>
                <a:ext cx="5040" cy="252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25200"/>
                  <a:gd name="textAreaBottom" fmla="*/ 25560 h 2520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4" name="Google Shape;3414;p24"/>
              <p:cNvSpPr/>
              <p:nvPr/>
            </p:nvSpPr>
            <p:spPr>
              <a:xfrm rot="3600000">
                <a:off x="8355600" y="848160"/>
                <a:ext cx="5400" cy="1224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5" name="Google Shape;3415;p24"/>
              <p:cNvSpPr/>
              <p:nvPr/>
            </p:nvSpPr>
            <p:spPr>
              <a:xfrm rot="3600000">
                <a:off x="8304840" y="768960"/>
                <a:ext cx="3960" cy="1584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6" name="Google Shape;3416;p24"/>
              <p:cNvSpPr/>
              <p:nvPr/>
            </p:nvSpPr>
            <p:spPr>
              <a:xfrm rot="3600000">
                <a:off x="8232120" y="699480"/>
                <a:ext cx="3960" cy="1080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7" name="Google Shape;3417;p24"/>
              <p:cNvSpPr/>
              <p:nvPr/>
            </p:nvSpPr>
            <p:spPr>
              <a:xfrm rot="3600000">
                <a:off x="8236440" y="698040"/>
                <a:ext cx="5040" cy="147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8" name="Google Shape;3418;p24"/>
              <p:cNvSpPr/>
              <p:nvPr/>
            </p:nvSpPr>
            <p:spPr>
              <a:xfrm rot="3600000">
                <a:off x="8239320" y="709200"/>
                <a:ext cx="2160" cy="6840"/>
              </a:xfrm>
              <a:custGeom>
                <a:avLst/>
                <a:gdLst>
                  <a:gd name="textAreaLeft" fmla="*/ 0 w 2160"/>
                  <a:gd name="textAreaRight" fmla="*/ 2520 w 21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9" name="Google Shape;3419;p24"/>
              <p:cNvSpPr/>
              <p:nvPr/>
            </p:nvSpPr>
            <p:spPr>
              <a:xfrm rot="3600000">
                <a:off x="8272800" y="736920"/>
                <a:ext cx="5400" cy="1728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17280"/>
                  <a:gd name="textAreaBottom" fmla="*/ 17640 h 1728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0" name="Google Shape;3420;p24"/>
              <p:cNvSpPr/>
              <p:nvPr/>
            </p:nvSpPr>
            <p:spPr>
              <a:xfrm rot="3600000">
                <a:off x="8278920" y="737280"/>
                <a:ext cx="5400" cy="1872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18720"/>
                  <a:gd name="textAreaBottom" fmla="*/ 19080 h 1872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1" name="Google Shape;3421;p24"/>
              <p:cNvSpPr/>
              <p:nvPr/>
            </p:nvSpPr>
            <p:spPr>
              <a:xfrm rot="3600000">
                <a:off x="8290080" y="735840"/>
                <a:ext cx="5040" cy="295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29520"/>
                  <a:gd name="textAreaBottom" fmla="*/ 29880 h 2952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2" name="Google Shape;3422;p24"/>
              <p:cNvSpPr/>
              <p:nvPr/>
            </p:nvSpPr>
            <p:spPr>
              <a:xfrm rot="3600000">
                <a:off x="8436600" y="1117800"/>
                <a:ext cx="26640" cy="103320"/>
              </a:xfrm>
              <a:custGeom>
                <a:avLst/>
                <a:gdLst>
                  <a:gd name="textAreaLeft" fmla="*/ 0 w 26640"/>
                  <a:gd name="textAreaRight" fmla="*/ 27000 w 26640"/>
                  <a:gd name="textAreaTop" fmla="*/ 0 h 103320"/>
                  <a:gd name="textAreaBottom" fmla="*/ 103680 h 10332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1840" bIns="51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3" name="Google Shape;3423;p24"/>
              <p:cNvSpPr/>
              <p:nvPr/>
            </p:nvSpPr>
            <p:spPr>
              <a:xfrm rot="3600000">
                <a:off x="8436600" y="1104120"/>
                <a:ext cx="28440" cy="108360"/>
              </a:xfrm>
              <a:custGeom>
                <a:avLst/>
                <a:gdLst>
                  <a:gd name="textAreaLeft" fmla="*/ 0 w 28440"/>
                  <a:gd name="textAreaRight" fmla="*/ 28800 w 28440"/>
                  <a:gd name="textAreaTop" fmla="*/ 0 h 108360"/>
                  <a:gd name="textAreaBottom" fmla="*/ 108720 h 10836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360" bIns="54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4" name="Google Shape;3424;p24"/>
              <p:cNvSpPr/>
              <p:nvPr/>
            </p:nvSpPr>
            <p:spPr>
              <a:xfrm rot="3600000">
                <a:off x="8455680" y="1120320"/>
                <a:ext cx="34200" cy="122760"/>
              </a:xfrm>
              <a:custGeom>
                <a:avLst/>
                <a:gdLst>
                  <a:gd name="textAreaLeft" fmla="*/ 0 w 34200"/>
                  <a:gd name="textAreaRight" fmla="*/ 34560 w 34200"/>
                  <a:gd name="textAreaTop" fmla="*/ 0 h 122760"/>
                  <a:gd name="textAreaBottom" fmla="*/ 123120 h 12276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5" name="Google Shape;3425;p24"/>
              <p:cNvSpPr/>
              <p:nvPr/>
            </p:nvSpPr>
            <p:spPr>
              <a:xfrm rot="3600000">
                <a:off x="8468640" y="1170000"/>
                <a:ext cx="26280" cy="99000"/>
              </a:xfrm>
              <a:custGeom>
                <a:avLst/>
                <a:gdLst>
                  <a:gd name="textAreaLeft" fmla="*/ 0 w 26280"/>
                  <a:gd name="textAreaRight" fmla="*/ 26640 w 26280"/>
                  <a:gd name="textAreaTop" fmla="*/ 0 h 99000"/>
                  <a:gd name="textAreaBottom" fmla="*/ 99360 h 9900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6" name="Google Shape;3426;p24"/>
              <p:cNvSpPr/>
              <p:nvPr/>
            </p:nvSpPr>
            <p:spPr>
              <a:xfrm rot="3600000">
                <a:off x="8449200" y="1145160"/>
                <a:ext cx="19440" cy="10044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00440"/>
                  <a:gd name="textAreaBottom" fmla="*/ 100800 h 10044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7" name="Google Shape;3427;p24"/>
              <p:cNvSpPr/>
              <p:nvPr/>
            </p:nvSpPr>
            <p:spPr>
              <a:xfrm rot="3600000">
                <a:off x="8408880" y="1054800"/>
                <a:ext cx="26640" cy="88200"/>
              </a:xfrm>
              <a:custGeom>
                <a:avLst/>
                <a:gdLst>
                  <a:gd name="textAreaLeft" fmla="*/ 0 w 26640"/>
                  <a:gd name="textAreaRight" fmla="*/ 27000 w 26640"/>
                  <a:gd name="textAreaTop" fmla="*/ 0 h 88200"/>
                  <a:gd name="textAreaBottom" fmla="*/ 88560 h 8820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8" name="Google Shape;3428;p24"/>
              <p:cNvSpPr/>
              <p:nvPr/>
            </p:nvSpPr>
            <p:spPr>
              <a:xfrm rot="3600000">
                <a:off x="8428680" y="1089360"/>
                <a:ext cx="5760" cy="212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579" name="Google Shape;3429;p24"/>
            <p:cNvSpPr/>
            <p:nvPr/>
          </p:nvSpPr>
          <p:spPr>
            <a:xfrm rot="3600000">
              <a:off x="8177040" y="940680"/>
              <a:ext cx="272880" cy="8460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80" name="Google Shape;3430;p24"/>
            <p:cNvSpPr/>
            <p:nvPr/>
          </p:nvSpPr>
          <p:spPr>
            <a:xfrm rot="3600000">
              <a:off x="8158320" y="617760"/>
              <a:ext cx="140040" cy="74520"/>
            </a:xfrm>
            <a:custGeom>
              <a:avLst/>
              <a:gdLst>
                <a:gd name="textAreaLeft" fmla="*/ 0 w 140040"/>
                <a:gd name="textAreaRight" fmla="*/ 140400 w 14004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581" name="Google Shape;3431;p24"/>
            <p:cNvGrpSpPr/>
            <p:nvPr/>
          </p:nvGrpSpPr>
          <p:grpSpPr>
            <a:xfrm>
              <a:off x="8249400" y="520560"/>
              <a:ext cx="58680" cy="76680"/>
              <a:chOff x="8249400" y="520560"/>
              <a:chExt cx="58680" cy="76680"/>
            </a:xfrm>
          </p:grpSpPr>
          <p:sp>
            <p:nvSpPr>
              <p:cNvPr id="2582" name="Google Shape;3432;p24"/>
              <p:cNvSpPr/>
              <p:nvPr/>
            </p:nvSpPr>
            <p:spPr>
              <a:xfrm rot="3600000">
                <a:off x="8251200" y="577080"/>
                <a:ext cx="13680" cy="972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3" name="Google Shape;3433;p24"/>
              <p:cNvSpPr/>
              <p:nvPr/>
            </p:nvSpPr>
            <p:spPr>
              <a:xfrm rot="3600000">
                <a:off x="8261280" y="574560"/>
                <a:ext cx="9000" cy="61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4" name="Google Shape;3434;p24"/>
              <p:cNvSpPr/>
              <p:nvPr/>
            </p:nvSpPr>
            <p:spPr>
              <a:xfrm rot="3600000">
                <a:off x="8250480" y="588960"/>
                <a:ext cx="6840" cy="72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5" name="Google Shape;3435;p24"/>
              <p:cNvSpPr/>
              <p:nvPr/>
            </p:nvSpPr>
            <p:spPr>
              <a:xfrm rot="3600000">
                <a:off x="8269560" y="565200"/>
                <a:ext cx="12600" cy="756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6" name="Google Shape;3436;p24"/>
              <p:cNvSpPr/>
              <p:nvPr/>
            </p:nvSpPr>
            <p:spPr>
              <a:xfrm rot="3600000">
                <a:off x="8291520" y="527400"/>
                <a:ext cx="12600" cy="1584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7" name="Google Shape;3437;p24"/>
              <p:cNvSpPr/>
              <p:nvPr/>
            </p:nvSpPr>
            <p:spPr>
              <a:xfrm rot="3600000">
                <a:off x="8297280" y="522360"/>
                <a:ext cx="9000" cy="72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8" name="Google Shape;3438;p24"/>
              <p:cNvSpPr/>
              <p:nvPr/>
            </p:nvSpPr>
            <p:spPr>
              <a:xfrm rot="3600000">
                <a:off x="8294400" y="541080"/>
                <a:ext cx="7920" cy="1116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9" name="Google Shape;3439;p24"/>
              <p:cNvSpPr/>
              <p:nvPr/>
            </p:nvSpPr>
            <p:spPr>
              <a:xfrm rot="3600000">
                <a:off x="8298000" y="551520"/>
                <a:ext cx="6840" cy="93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90" name="Google Shape;3440;p24"/>
            <p:cNvGrpSpPr/>
            <p:nvPr/>
          </p:nvGrpSpPr>
          <p:grpSpPr>
            <a:xfrm>
              <a:off x="8469720" y="924840"/>
              <a:ext cx="147600" cy="141480"/>
              <a:chOff x="8469720" y="924840"/>
              <a:chExt cx="147600" cy="141480"/>
            </a:xfrm>
          </p:grpSpPr>
          <p:sp>
            <p:nvSpPr>
              <p:cNvPr id="2591" name="Google Shape;3441;p24"/>
              <p:cNvSpPr/>
              <p:nvPr/>
            </p:nvSpPr>
            <p:spPr>
              <a:xfrm rot="3600000">
                <a:off x="8474400" y="1029960"/>
                <a:ext cx="13320" cy="792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2" name="Google Shape;3442;p24"/>
              <p:cNvSpPr/>
              <p:nvPr/>
            </p:nvSpPr>
            <p:spPr>
              <a:xfrm rot="3600000">
                <a:off x="8493480" y="1038960"/>
                <a:ext cx="9000" cy="864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3" name="Google Shape;3443;p24"/>
              <p:cNvSpPr/>
              <p:nvPr/>
            </p:nvSpPr>
            <p:spPr>
              <a:xfrm rot="3600000">
                <a:off x="8485920" y="1047600"/>
                <a:ext cx="10440" cy="720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4" name="Google Shape;3444;p24"/>
              <p:cNvSpPr/>
              <p:nvPr/>
            </p:nvSpPr>
            <p:spPr>
              <a:xfrm rot="3600000">
                <a:off x="8505000" y="1045800"/>
                <a:ext cx="7200" cy="111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5" name="Google Shape;3445;p24"/>
              <p:cNvSpPr/>
              <p:nvPr/>
            </p:nvSpPr>
            <p:spPr>
              <a:xfrm rot="3600000">
                <a:off x="8500680" y="1056600"/>
                <a:ext cx="7560" cy="864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6" name="Google Shape;3446;p24"/>
              <p:cNvSpPr/>
              <p:nvPr/>
            </p:nvSpPr>
            <p:spPr>
              <a:xfrm rot="3600000">
                <a:off x="8502120" y="1020960"/>
                <a:ext cx="7920" cy="122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7" name="Google Shape;3447;p24"/>
              <p:cNvSpPr/>
              <p:nvPr/>
            </p:nvSpPr>
            <p:spPr>
              <a:xfrm rot="3600000">
                <a:off x="8511120" y="1027080"/>
                <a:ext cx="8640" cy="1368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8" name="Google Shape;3448;p24"/>
              <p:cNvSpPr/>
              <p:nvPr/>
            </p:nvSpPr>
            <p:spPr>
              <a:xfrm rot="3600000">
                <a:off x="8522280" y="1034640"/>
                <a:ext cx="7560" cy="900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9" name="Google Shape;3449;p24"/>
              <p:cNvSpPr/>
              <p:nvPr/>
            </p:nvSpPr>
            <p:spPr>
              <a:xfrm rot="3600000">
                <a:off x="8525160" y="1023480"/>
                <a:ext cx="6480" cy="97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0" name="Google Shape;3450;p24"/>
              <p:cNvSpPr/>
              <p:nvPr/>
            </p:nvSpPr>
            <p:spPr>
              <a:xfrm rot="3600000">
                <a:off x="8537400" y="1011240"/>
                <a:ext cx="11160" cy="1044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1" name="Google Shape;3451;p24"/>
              <p:cNvSpPr/>
              <p:nvPr/>
            </p:nvSpPr>
            <p:spPr>
              <a:xfrm rot="3600000">
                <a:off x="8534880" y="1003320"/>
                <a:ext cx="6120" cy="79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2" name="Google Shape;3452;p24"/>
              <p:cNvSpPr/>
              <p:nvPr/>
            </p:nvSpPr>
            <p:spPr>
              <a:xfrm rot="3600000">
                <a:off x="8521200" y="1015920"/>
                <a:ext cx="5760" cy="75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3" name="Google Shape;3453;p24"/>
              <p:cNvSpPr/>
              <p:nvPr/>
            </p:nvSpPr>
            <p:spPr>
              <a:xfrm rot="3600000">
                <a:off x="8544240" y="993240"/>
                <a:ext cx="8280" cy="100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4" name="Google Shape;3454;p24"/>
              <p:cNvSpPr/>
              <p:nvPr/>
            </p:nvSpPr>
            <p:spPr>
              <a:xfrm rot="3600000">
                <a:off x="8551440" y="1022040"/>
                <a:ext cx="12960" cy="1044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5" name="Google Shape;3455;p24"/>
              <p:cNvSpPr/>
              <p:nvPr/>
            </p:nvSpPr>
            <p:spPr>
              <a:xfrm rot="3600000">
                <a:off x="8523000" y="950400"/>
                <a:ext cx="12960" cy="972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6" name="Google Shape;3456;p24"/>
              <p:cNvSpPr/>
              <p:nvPr/>
            </p:nvSpPr>
            <p:spPr>
              <a:xfrm rot="3600000">
                <a:off x="8537400" y="946800"/>
                <a:ext cx="7200" cy="57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7" name="Google Shape;3457;p24"/>
              <p:cNvSpPr/>
              <p:nvPr/>
            </p:nvSpPr>
            <p:spPr>
              <a:xfrm rot="3600000">
                <a:off x="8482680" y="941760"/>
                <a:ext cx="7200" cy="93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8" name="Google Shape;3458;p24"/>
              <p:cNvSpPr/>
              <p:nvPr/>
            </p:nvSpPr>
            <p:spPr>
              <a:xfrm rot="3600000">
                <a:off x="8486640" y="947880"/>
                <a:ext cx="7920" cy="140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14040"/>
                  <a:gd name="textAreaBottom" fmla="*/ 14400 h 1404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9" name="Google Shape;3459;p24"/>
              <p:cNvSpPr/>
              <p:nvPr/>
            </p:nvSpPr>
            <p:spPr>
              <a:xfrm rot="3600000">
                <a:off x="8493840" y="963000"/>
                <a:ext cx="5760" cy="900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0" name="Google Shape;3460;p24"/>
              <p:cNvSpPr/>
              <p:nvPr/>
            </p:nvSpPr>
            <p:spPr>
              <a:xfrm rot="3600000">
                <a:off x="8502840" y="970200"/>
                <a:ext cx="9720" cy="1368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1" name="Google Shape;3461;p24"/>
              <p:cNvSpPr/>
              <p:nvPr/>
            </p:nvSpPr>
            <p:spPr>
              <a:xfrm rot="3600000">
                <a:off x="8513640" y="979920"/>
                <a:ext cx="5400" cy="1044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2" name="Google Shape;3462;p24"/>
              <p:cNvSpPr/>
              <p:nvPr/>
            </p:nvSpPr>
            <p:spPr>
              <a:xfrm rot="3600000">
                <a:off x="8525880" y="979920"/>
                <a:ext cx="7200" cy="133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3" name="Google Shape;3463;p24"/>
              <p:cNvSpPr/>
              <p:nvPr/>
            </p:nvSpPr>
            <p:spPr>
              <a:xfrm rot="3600000">
                <a:off x="8484840" y="931320"/>
                <a:ext cx="11520" cy="756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4" name="Google Shape;3464;p24"/>
              <p:cNvSpPr/>
              <p:nvPr/>
            </p:nvSpPr>
            <p:spPr>
              <a:xfrm rot="3600000">
                <a:off x="8495280" y="934920"/>
                <a:ext cx="15480" cy="720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5" name="Google Shape;3465;p24"/>
              <p:cNvSpPr/>
              <p:nvPr/>
            </p:nvSpPr>
            <p:spPr>
              <a:xfrm rot="3600000">
                <a:off x="8573040" y="977040"/>
                <a:ext cx="13680" cy="1296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6" name="Google Shape;3466;p24"/>
              <p:cNvSpPr/>
              <p:nvPr/>
            </p:nvSpPr>
            <p:spPr>
              <a:xfrm rot="3600000">
                <a:off x="8567280" y="993600"/>
                <a:ext cx="9000" cy="79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7" name="Google Shape;3467;p24"/>
              <p:cNvSpPr/>
              <p:nvPr/>
            </p:nvSpPr>
            <p:spPr>
              <a:xfrm rot="3600000">
                <a:off x="8593920" y="982440"/>
                <a:ext cx="9720" cy="1008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8" name="Google Shape;3468;p24"/>
              <p:cNvSpPr/>
              <p:nvPr/>
            </p:nvSpPr>
            <p:spPr>
              <a:xfrm rot="3600000">
                <a:off x="8597880" y="969840"/>
                <a:ext cx="11880" cy="1152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9" name="Google Shape;3469;p24"/>
              <p:cNvSpPr/>
              <p:nvPr/>
            </p:nvSpPr>
            <p:spPr>
              <a:xfrm rot="3600000">
                <a:off x="8606880" y="964080"/>
                <a:ext cx="8280" cy="90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0" name="Google Shape;3470;p24"/>
              <p:cNvSpPr/>
              <p:nvPr/>
            </p:nvSpPr>
            <p:spPr>
              <a:xfrm rot="3600000">
                <a:off x="8472600" y="930240"/>
                <a:ext cx="7920" cy="122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1" name="Google Shape;3471;p24"/>
              <p:cNvSpPr/>
              <p:nvPr/>
            </p:nvSpPr>
            <p:spPr>
              <a:xfrm rot="3600000">
                <a:off x="8470800" y="943200"/>
                <a:ext cx="9720" cy="576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2" name="Google Shape;3472;p24"/>
              <p:cNvSpPr/>
              <p:nvPr/>
            </p:nvSpPr>
            <p:spPr>
              <a:xfrm rot="3600000">
                <a:off x="8478360" y="925200"/>
                <a:ext cx="5040" cy="72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623" name="Google Shape;3473;p24"/>
            <p:cNvSpPr/>
            <p:nvPr/>
          </p:nvSpPr>
          <p:spPr>
            <a:xfrm rot="3600000">
              <a:off x="8381880" y="895680"/>
              <a:ext cx="162360" cy="68400"/>
            </a:xfrm>
            <a:custGeom>
              <a:avLst/>
              <a:gdLst>
                <a:gd name="textAreaLeft" fmla="*/ 0 w 162360"/>
                <a:gd name="textAreaRight" fmla="*/ 162720 w 16236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4" name="Google Shape;3474;p24"/>
            <p:cNvSpPr/>
            <p:nvPr/>
          </p:nvSpPr>
          <p:spPr>
            <a:xfrm rot="3600000">
              <a:off x="8057160" y="704160"/>
              <a:ext cx="278280" cy="124920"/>
            </a:xfrm>
            <a:custGeom>
              <a:avLst/>
              <a:gdLst>
                <a:gd name="textAreaLeft" fmla="*/ 0 w 278280"/>
                <a:gd name="textAreaRight" fmla="*/ 278640 w 27828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5" name="Google Shape;3475;p24"/>
            <p:cNvSpPr/>
            <p:nvPr/>
          </p:nvSpPr>
          <p:spPr>
            <a:xfrm rot="3600000">
              <a:off x="8401680" y="547920"/>
              <a:ext cx="117360" cy="77760"/>
            </a:xfrm>
            <a:custGeom>
              <a:avLst/>
              <a:gdLst>
                <a:gd name="textAreaLeft" fmla="*/ 0 w 117360"/>
                <a:gd name="textAreaRight" fmla="*/ 117720 w 11736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6" name="Google Shape;3476;p24"/>
            <p:cNvSpPr/>
            <p:nvPr/>
          </p:nvSpPr>
          <p:spPr>
            <a:xfrm rot="3600000">
              <a:off x="8510400" y="520200"/>
              <a:ext cx="33480" cy="22500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225000"/>
                <a:gd name="textAreaBottom" fmla="*/ 225360 h 22500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7" name="Google Shape;3477;p24"/>
            <p:cNvSpPr/>
            <p:nvPr/>
          </p:nvSpPr>
          <p:spPr>
            <a:xfrm rot="3600000">
              <a:off x="8466840" y="685440"/>
              <a:ext cx="74160" cy="7920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79200"/>
                <a:gd name="textAreaBottom" fmla="*/ 79560 h 7920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628" name="Google Shape;3478;p24"/>
            <p:cNvGrpSpPr/>
            <p:nvPr/>
          </p:nvGrpSpPr>
          <p:grpSpPr>
            <a:xfrm>
              <a:off x="8159400" y="700920"/>
              <a:ext cx="42840" cy="34560"/>
              <a:chOff x="8159400" y="700920"/>
              <a:chExt cx="42840" cy="34560"/>
            </a:xfrm>
          </p:grpSpPr>
          <p:sp>
            <p:nvSpPr>
              <p:cNvPr id="2629" name="Google Shape;3479;p24"/>
              <p:cNvSpPr/>
              <p:nvPr/>
            </p:nvSpPr>
            <p:spPr>
              <a:xfrm rot="3600000">
                <a:off x="8179200" y="722160"/>
                <a:ext cx="13320" cy="972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0" name="Google Shape;3480;p24"/>
              <p:cNvSpPr/>
              <p:nvPr/>
            </p:nvSpPr>
            <p:spPr>
              <a:xfrm rot="3600000">
                <a:off x="8191080" y="725760"/>
                <a:ext cx="10440" cy="648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1" name="Google Shape;3481;p24"/>
              <p:cNvSpPr/>
              <p:nvPr/>
            </p:nvSpPr>
            <p:spPr>
              <a:xfrm rot="3600000">
                <a:off x="8162280" y="716400"/>
                <a:ext cx="11880" cy="1368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2" name="Google Shape;3482;p24"/>
              <p:cNvSpPr/>
              <p:nvPr/>
            </p:nvSpPr>
            <p:spPr>
              <a:xfrm rot="3600000">
                <a:off x="8169120" y="705240"/>
                <a:ext cx="11520" cy="90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3" name="Google Shape;3483;p24"/>
              <p:cNvSpPr/>
              <p:nvPr/>
            </p:nvSpPr>
            <p:spPr>
              <a:xfrm rot="3600000">
                <a:off x="8181720" y="703800"/>
                <a:ext cx="11520" cy="72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34" name="Google Shape;3484;p24"/>
            <p:cNvGrpSpPr/>
            <p:nvPr/>
          </p:nvGrpSpPr>
          <p:grpSpPr>
            <a:xfrm>
              <a:off x="8153280" y="777600"/>
              <a:ext cx="174960" cy="145800"/>
              <a:chOff x="8153280" y="777600"/>
              <a:chExt cx="174960" cy="145800"/>
            </a:xfrm>
          </p:grpSpPr>
          <p:sp>
            <p:nvSpPr>
              <p:cNvPr id="2635" name="Google Shape;3485;p24"/>
              <p:cNvSpPr/>
              <p:nvPr/>
            </p:nvSpPr>
            <p:spPr>
              <a:xfrm rot="3600000">
                <a:off x="8257680" y="859680"/>
                <a:ext cx="10800" cy="201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20160"/>
                  <a:gd name="textAreaBottom" fmla="*/ 20520 h 2016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6" name="Google Shape;3486;p24"/>
              <p:cNvSpPr/>
              <p:nvPr/>
            </p:nvSpPr>
            <p:spPr>
              <a:xfrm rot="3600000">
                <a:off x="8249760" y="855000"/>
                <a:ext cx="8280" cy="1152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7" name="Google Shape;3487;p24"/>
              <p:cNvSpPr/>
              <p:nvPr/>
            </p:nvSpPr>
            <p:spPr>
              <a:xfrm rot="3600000">
                <a:off x="8244360" y="846720"/>
                <a:ext cx="6480" cy="1008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8" name="Google Shape;3488;p24"/>
              <p:cNvSpPr/>
              <p:nvPr/>
            </p:nvSpPr>
            <p:spPr>
              <a:xfrm rot="3600000">
                <a:off x="8233560" y="832320"/>
                <a:ext cx="15480" cy="1332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9" name="Google Shape;3489;p24"/>
              <p:cNvSpPr/>
              <p:nvPr/>
            </p:nvSpPr>
            <p:spPr>
              <a:xfrm rot="3600000">
                <a:off x="8259480" y="843480"/>
                <a:ext cx="10440" cy="756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0" name="Google Shape;3490;p24"/>
              <p:cNvSpPr/>
              <p:nvPr/>
            </p:nvSpPr>
            <p:spPr>
              <a:xfrm rot="3600000">
                <a:off x="8246160" y="829080"/>
                <a:ext cx="13320" cy="756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1" name="Google Shape;3491;p24"/>
              <p:cNvSpPr/>
              <p:nvPr/>
            </p:nvSpPr>
            <p:spPr>
              <a:xfrm rot="3600000">
                <a:off x="8274600" y="848520"/>
                <a:ext cx="12960" cy="720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2" name="Google Shape;3492;p24"/>
              <p:cNvSpPr/>
              <p:nvPr/>
            </p:nvSpPr>
            <p:spPr>
              <a:xfrm rot="3600000">
                <a:off x="8264880" y="877680"/>
                <a:ext cx="9000" cy="1476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3" name="Google Shape;3493;p24"/>
              <p:cNvSpPr/>
              <p:nvPr/>
            </p:nvSpPr>
            <p:spPr>
              <a:xfrm rot="3600000">
                <a:off x="8279280" y="868320"/>
                <a:ext cx="5040" cy="68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4" name="Google Shape;3494;p24"/>
              <p:cNvSpPr/>
              <p:nvPr/>
            </p:nvSpPr>
            <p:spPr>
              <a:xfrm rot="3600000">
                <a:off x="8284320" y="874440"/>
                <a:ext cx="9720" cy="1368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5" name="Google Shape;3495;p24"/>
              <p:cNvSpPr/>
              <p:nvPr/>
            </p:nvSpPr>
            <p:spPr>
              <a:xfrm rot="3600000">
                <a:off x="8289360" y="859320"/>
                <a:ext cx="6480" cy="72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6" name="Google Shape;3496;p24"/>
              <p:cNvSpPr/>
              <p:nvPr/>
            </p:nvSpPr>
            <p:spPr>
              <a:xfrm rot="3600000">
                <a:off x="8299080" y="875880"/>
                <a:ext cx="11880" cy="720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7" name="Google Shape;3497;p24"/>
              <p:cNvSpPr/>
              <p:nvPr/>
            </p:nvSpPr>
            <p:spPr>
              <a:xfrm rot="3600000">
                <a:off x="8290800" y="887040"/>
                <a:ext cx="6840" cy="97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8" name="Google Shape;3498;p24"/>
              <p:cNvSpPr/>
              <p:nvPr/>
            </p:nvSpPr>
            <p:spPr>
              <a:xfrm rot="3600000">
                <a:off x="8318160" y="884880"/>
                <a:ext cx="9360" cy="68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9" name="Google Shape;3499;p24"/>
              <p:cNvSpPr/>
              <p:nvPr/>
            </p:nvSpPr>
            <p:spPr>
              <a:xfrm rot="3600000">
                <a:off x="8206200" y="810720"/>
                <a:ext cx="11160" cy="1260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0" name="Google Shape;3500;p24"/>
              <p:cNvSpPr/>
              <p:nvPr/>
            </p:nvSpPr>
            <p:spPr>
              <a:xfrm rot="3600000">
                <a:off x="8211960" y="806400"/>
                <a:ext cx="9000" cy="576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1" name="Google Shape;3501;p24"/>
              <p:cNvSpPr/>
              <p:nvPr/>
            </p:nvSpPr>
            <p:spPr>
              <a:xfrm rot="3600000">
                <a:off x="8220960" y="804960"/>
                <a:ext cx="7920" cy="792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2" name="Google Shape;3502;p24"/>
              <p:cNvSpPr/>
              <p:nvPr/>
            </p:nvSpPr>
            <p:spPr>
              <a:xfrm rot="3600000">
                <a:off x="8219880" y="895680"/>
                <a:ext cx="7560" cy="118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3" name="Google Shape;3503;p24"/>
              <p:cNvSpPr/>
              <p:nvPr/>
            </p:nvSpPr>
            <p:spPr>
              <a:xfrm rot="3600000">
                <a:off x="8219520" y="890280"/>
                <a:ext cx="8640" cy="720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4" name="Google Shape;3504;p24"/>
              <p:cNvSpPr/>
              <p:nvPr/>
            </p:nvSpPr>
            <p:spPr>
              <a:xfrm rot="3600000">
                <a:off x="8263080" y="907200"/>
                <a:ext cx="10440" cy="1368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5" name="Google Shape;3505;p24"/>
              <p:cNvSpPr/>
              <p:nvPr/>
            </p:nvSpPr>
            <p:spPr>
              <a:xfrm rot="3600000">
                <a:off x="8269920" y="914760"/>
                <a:ext cx="8280" cy="64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6" name="Google Shape;3506;p24"/>
              <p:cNvSpPr/>
              <p:nvPr/>
            </p:nvSpPr>
            <p:spPr>
              <a:xfrm rot="3600000">
                <a:off x="8155440" y="788760"/>
                <a:ext cx="10080" cy="1080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7" name="Google Shape;3507;p24"/>
              <p:cNvSpPr/>
              <p:nvPr/>
            </p:nvSpPr>
            <p:spPr>
              <a:xfrm rot="3600000">
                <a:off x="8155440" y="780840"/>
                <a:ext cx="12960" cy="900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8" name="Google Shape;3508;p24"/>
              <p:cNvSpPr/>
              <p:nvPr/>
            </p:nvSpPr>
            <p:spPr>
              <a:xfrm rot="3600000">
                <a:off x="8167680" y="786960"/>
                <a:ext cx="7920" cy="792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59" name="Google Shape;3509;p24"/>
            <p:cNvGrpSpPr/>
            <p:nvPr/>
          </p:nvGrpSpPr>
          <p:grpSpPr>
            <a:xfrm>
              <a:off x="8376120" y="498960"/>
              <a:ext cx="23760" cy="32040"/>
              <a:chOff x="8376120" y="498960"/>
              <a:chExt cx="23760" cy="32040"/>
            </a:xfrm>
          </p:grpSpPr>
          <p:sp>
            <p:nvSpPr>
              <p:cNvPr id="2660" name="Google Shape;3510;p24"/>
              <p:cNvSpPr/>
              <p:nvPr/>
            </p:nvSpPr>
            <p:spPr>
              <a:xfrm rot="3600000">
                <a:off x="8387280" y="517680"/>
                <a:ext cx="9000" cy="126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1" name="Google Shape;3511;p24"/>
              <p:cNvSpPr/>
              <p:nvPr/>
            </p:nvSpPr>
            <p:spPr>
              <a:xfrm rot="3600000">
                <a:off x="8376120" y="511560"/>
                <a:ext cx="11520" cy="756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2" name="Google Shape;3512;p24"/>
              <p:cNvSpPr/>
              <p:nvPr/>
            </p:nvSpPr>
            <p:spPr>
              <a:xfrm rot="3600000">
                <a:off x="8382240" y="501120"/>
                <a:ext cx="8640" cy="576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3" name="Google Shape;3513;p24"/>
              <p:cNvSpPr/>
              <p:nvPr/>
            </p:nvSpPr>
            <p:spPr>
              <a:xfrm rot="3600000">
                <a:off x="8390880" y="502920"/>
                <a:ext cx="5760" cy="68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64" name="Google Shape;3514;p24"/>
            <p:cNvGrpSpPr/>
            <p:nvPr/>
          </p:nvGrpSpPr>
          <p:grpSpPr>
            <a:xfrm>
              <a:off x="8475840" y="398160"/>
              <a:ext cx="39600" cy="43920"/>
              <a:chOff x="8475840" y="398160"/>
              <a:chExt cx="39600" cy="43920"/>
            </a:xfrm>
          </p:grpSpPr>
          <p:sp>
            <p:nvSpPr>
              <p:cNvPr id="2665" name="Google Shape;3515;p24"/>
              <p:cNvSpPr/>
              <p:nvPr/>
            </p:nvSpPr>
            <p:spPr>
              <a:xfrm rot="3600000">
                <a:off x="8495280" y="424080"/>
                <a:ext cx="16200" cy="1044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6" name="Google Shape;3516;p24"/>
              <p:cNvSpPr/>
              <p:nvPr/>
            </p:nvSpPr>
            <p:spPr>
              <a:xfrm rot="3600000">
                <a:off x="8505000" y="419760"/>
                <a:ext cx="10080" cy="648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7" name="Google Shape;3517;p24"/>
              <p:cNvSpPr/>
              <p:nvPr/>
            </p:nvSpPr>
            <p:spPr>
              <a:xfrm rot="3600000">
                <a:off x="8495280" y="432000"/>
                <a:ext cx="8640" cy="792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8" name="Google Shape;3518;p24"/>
              <p:cNvSpPr/>
              <p:nvPr/>
            </p:nvSpPr>
            <p:spPr>
              <a:xfrm rot="3600000">
                <a:off x="8477640" y="405000"/>
                <a:ext cx="13680" cy="1260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9" name="Google Shape;3519;p24"/>
              <p:cNvSpPr/>
              <p:nvPr/>
            </p:nvSpPr>
            <p:spPr>
              <a:xfrm rot="3600000">
                <a:off x="8484120" y="399240"/>
                <a:ext cx="6120" cy="97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0" name="Google Shape;3520;p24"/>
              <p:cNvSpPr/>
              <p:nvPr/>
            </p:nvSpPr>
            <p:spPr>
              <a:xfrm rot="3600000">
                <a:off x="8478360" y="420120"/>
                <a:ext cx="10800" cy="828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1" name="Google Shape;3521;p24"/>
              <p:cNvSpPr/>
              <p:nvPr/>
            </p:nvSpPr>
            <p:spPr>
              <a:xfrm rot="3600000">
                <a:off x="8498520" y="400680"/>
                <a:ext cx="11880" cy="972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72" name="Google Shape;3522;p24"/>
            <p:cNvGrpSpPr/>
            <p:nvPr/>
          </p:nvGrpSpPr>
          <p:grpSpPr>
            <a:xfrm>
              <a:off x="8596080" y="708480"/>
              <a:ext cx="135000" cy="169200"/>
              <a:chOff x="8596080" y="708480"/>
              <a:chExt cx="135000" cy="169200"/>
            </a:xfrm>
          </p:grpSpPr>
          <p:sp>
            <p:nvSpPr>
              <p:cNvPr id="2673" name="Google Shape;3523;p24"/>
              <p:cNvSpPr/>
              <p:nvPr/>
            </p:nvSpPr>
            <p:spPr>
              <a:xfrm rot="3600000">
                <a:off x="8686080" y="806400"/>
                <a:ext cx="8280" cy="1296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4" name="Google Shape;3524;p24"/>
              <p:cNvSpPr/>
              <p:nvPr/>
            </p:nvSpPr>
            <p:spPr>
              <a:xfrm rot="3600000">
                <a:off x="8690400" y="798840"/>
                <a:ext cx="5760" cy="82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5" name="Google Shape;3525;p24"/>
              <p:cNvSpPr/>
              <p:nvPr/>
            </p:nvSpPr>
            <p:spPr>
              <a:xfrm rot="3600000">
                <a:off x="8695440" y="791280"/>
                <a:ext cx="6480" cy="90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6" name="Google Shape;3526;p24"/>
              <p:cNvSpPr/>
              <p:nvPr/>
            </p:nvSpPr>
            <p:spPr>
              <a:xfrm rot="3600000">
                <a:off x="8707320" y="786600"/>
                <a:ext cx="9000" cy="108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7" name="Google Shape;3527;p24"/>
              <p:cNvSpPr/>
              <p:nvPr/>
            </p:nvSpPr>
            <p:spPr>
              <a:xfrm rot="3600000">
                <a:off x="8708760" y="779400"/>
                <a:ext cx="5760" cy="64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8" name="Google Shape;3528;p24"/>
              <p:cNvSpPr/>
              <p:nvPr/>
            </p:nvSpPr>
            <p:spPr>
              <a:xfrm rot="3600000">
                <a:off x="8703000" y="766080"/>
                <a:ext cx="10800" cy="75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9" name="Google Shape;3529;p24"/>
              <p:cNvSpPr/>
              <p:nvPr/>
            </p:nvSpPr>
            <p:spPr>
              <a:xfrm rot="3600000">
                <a:off x="8705160" y="75888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0" name="Google Shape;3530;p24"/>
              <p:cNvSpPr/>
              <p:nvPr/>
            </p:nvSpPr>
            <p:spPr>
              <a:xfrm rot="3600000">
                <a:off x="8714880" y="769680"/>
                <a:ext cx="12600" cy="828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1" name="Google Shape;3531;p24"/>
              <p:cNvSpPr/>
              <p:nvPr/>
            </p:nvSpPr>
            <p:spPr>
              <a:xfrm rot="3600000">
                <a:off x="8723520" y="784080"/>
                <a:ext cx="6120" cy="57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2" name="Google Shape;3532;p24"/>
              <p:cNvSpPr/>
              <p:nvPr/>
            </p:nvSpPr>
            <p:spPr>
              <a:xfrm rot="3600000">
                <a:off x="8704800" y="747360"/>
                <a:ext cx="8640" cy="576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3" name="Google Shape;3533;p24"/>
              <p:cNvSpPr/>
              <p:nvPr/>
            </p:nvSpPr>
            <p:spPr>
              <a:xfrm rot="3600000">
                <a:off x="8599680" y="859680"/>
                <a:ext cx="6840" cy="129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4" name="Google Shape;3534;p24"/>
              <p:cNvSpPr/>
              <p:nvPr/>
            </p:nvSpPr>
            <p:spPr>
              <a:xfrm rot="3600000">
                <a:off x="8607240" y="867600"/>
                <a:ext cx="6120" cy="97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5" name="Google Shape;3535;p24"/>
              <p:cNvSpPr/>
              <p:nvPr/>
            </p:nvSpPr>
            <p:spPr>
              <a:xfrm rot="3600000">
                <a:off x="8611560" y="855000"/>
                <a:ext cx="9000" cy="90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6" name="Google Shape;3536;p24"/>
              <p:cNvSpPr/>
              <p:nvPr/>
            </p:nvSpPr>
            <p:spPr>
              <a:xfrm rot="3600000">
                <a:off x="8624160" y="855720"/>
                <a:ext cx="8640" cy="612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7" name="Google Shape;3537;p24"/>
              <p:cNvSpPr/>
              <p:nvPr/>
            </p:nvSpPr>
            <p:spPr>
              <a:xfrm rot="3600000">
                <a:off x="8633160" y="854280"/>
                <a:ext cx="7560" cy="576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8" name="Google Shape;3538;p24"/>
              <p:cNvSpPr/>
              <p:nvPr/>
            </p:nvSpPr>
            <p:spPr>
              <a:xfrm rot="3600000">
                <a:off x="8642880" y="853920"/>
                <a:ext cx="11160" cy="684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9" name="Google Shape;3539;p24"/>
              <p:cNvSpPr/>
              <p:nvPr/>
            </p:nvSpPr>
            <p:spPr>
              <a:xfrm rot="3600000">
                <a:off x="8655120" y="852840"/>
                <a:ext cx="9000" cy="756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0" name="Google Shape;3540;p24"/>
              <p:cNvSpPr/>
              <p:nvPr/>
            </p:nvSpPr>
            <p:spPr>
              <a:xfrm rot="3600000">
                <a:off x="8665920" y="850320"/>
                <a:ext cx="10800" cy="900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1" name="Google Shape;3541;p24"/>
              <p:cNvSpPr/>
              <p:nvPr/>
            </p:nvSpPr>
            <p:spPr>
              <a:xfrm rot="3600000">
                <a:off x="8650800" y="865080"/>
                <a:ext cx="9720" cy="792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2" name="Google Shape;3542;p24"/>
              <p:cNvSpPr/>
              <p:nvPr/>
            </p:nvSpPr>
            <p:spPr>
              <a:xfrm rot="3600000">
                <a:off x="8662320" y="863280"/>
                <a:ext cx="7560" cy="684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3" name="Google Shape;3543;p24"/>
              <p:cNvSpPr/>
              <p:nvPr/>
            </p:nvSpPr>
            <p:spPr>
              <a:xfrm rot="3600000">
                <a:off x="8678520" y="854280"/>
                <a:ext cx="6840" cy="111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4" name="Google Shape;3544;p24"/>
              <p:cNvSpPr/>
              <p:nvPr/>
            </p:nvSpPr>
            <p:spPr>
              <a:xfrm rot="3600000">
                <a:off x="8672760" y="842040"/>
                <a:ext cx="11160" cy="612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5" name="Google Shape;3545;p24"/>
              <p:cNvSpPr/>
              <p:nvPr/>
            </p:nvSpPr>
            <p:spPr>
              <a:xfrm rot="3600000">
                <a:off x="8677440" y="83196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6" name="Google Shape;3546;p24"/>
              <p:cNvSpPr/>
              <p:nvPr/>
            </p:nvSpPr>
            <p:spPr>
              <a:xfrm rot="3600000">
                <a:off x="8686800" y="842040"/>
                <a:ext cx="7920" cy="68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7" name="Google Shape;3547;p24"/>
              <p:cNvSpPr/>
              <p:nvPr/>
            </p:nvSpPr>
            <p:spPr>
              <a:xfrm rot="3600000">
                <a:off x="8672760" y="817920"/>
                <a:ext cx="11520" cy="756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8" name="Google Shape;3548;p24"/>
              <p:cNvSpPr/>
              <p:nvPr/>
            </p:nvSpPr>
            <p:spPr>
              <a:xfrm rot="3600000">
                <a:off x="8685720" y="83088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9" name="Google Shape;3549;p24"/>
              <p:cNvSpPr/>
              <p:nvPr/>
            </p:nvSpPr>
            <p:spPr>
              <a:xfrm rot="3600000">
                <a:off x="8664480" y="730080"/>
                <a:ext cx="10800" cy="219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21960"/>
                  <a:gd name="textAreaBottom" fmla="*/ 22320 h 2196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0" name="Google Shape;3550;p24"/>
              <p:cNvSpPr/>
              <p:nvPr/>
            </p:nvSpPr>
            <p:spPr>
              <a:xfrm rot="3600000">
                <a:off x="8677800" y="736200"/>
                <a:ext cx="8640" cy="1548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15480"/>
                  <a:gd name="textAreaBottom" fmla="*/ 15840 h 1548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1" name="Google Shape;3551;p24"/>
              <p:cNvSpPr/>
              <p:nvPr/>
            </p:nvSpPr>
            <p:spPr>
              <a:xfrm rot="3600000">
                <a:off x="8701200" y="734760"/>
                <a:ext cx="10080" cy="1728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17280"/>
                  <a:gd name="textAreaBottom" fmla="*/ 17640 h 1728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2" name="Google Shape;3552;p24"/>
              <p:cNvSpPr/>
              <p:nvPr/>
            </p:nvSpPr>
            <p:spPr>
              <a:xfrm rot="3600000">
                <a:off x="8698320" y="721440"/>
                <a:ext cx="9360" cy="1260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3" name="Google Shape;3553;p24"/>
              <p:cNvSpPr/>
              <p:nvPr/>
            </p:nvSpPr>
            <p:spPr>
              <a:xfrm rot="3600000">
                <a:off x="8685720" y="709200"/>
                <a:ext cx="7560" cy="100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04" name="Google Shape;3554;p24"/>
            <p:cNvGrpSpPr/>
            <p:nvPr/>
          </p:nvGrpSpPr>
          <p:grpSpPr>
            <a:xfrm>
              <a:off x="8567280" y="499320"/>
              <a:ext cx="38160" cy="66600"/>
              <a:chOff x="8567280" y="499320"/>
              <a:chExt cx="38160" cy="66600"/>
            </a:xfrm>
          </p:grpSpPr>
          <p:sp>
            <p:nvSpPr>
              <p:cNvPr id="2705" name="Google Shape;3555;p24"/>
              <p:cNvSpPr/>
              <p:nvPr/>
            </p:nvSpPr>
            <p:spPr>
              <a:xfrm rot="3600000">
                <a:off x="8583480" y="541440"/>
                <a:ext cx="12600" cy="1656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16560"/>
                  <a:gd name="textAreaBottom" fmla="*/ 16920 h 1656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6" name="Google Shape;3556;p24"/>
              <p:cNvSpPr/>
              <p:nvPr/>
            </p:nvSpPr>
            <p:spPr>
              <a:xfrm rot="3600000">
                <a:off x="8592480" y="554760"/>
                <a:ext cx="7200" cy="1080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7" name="Google Shape;3557;p24"/>
              <p:cNvSpPr/>
              <p:nvPr/>
            </p:nvSpPr>
            <p:spPr>
              <a:xfrm rot="3600000">
                <a:off x="8572680" y="516960"/>
                <a:ext cx="13680" cy="2088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8" name="Google Shape;3558;p24"/>
              <p:cNvSpPr/>
              <p:nvPr/>
            </p:nvSpPr>
            <p:spPr>
              <a:xfrm rot="3600000">
                <a:off x="8582400" y="506880"/>
                <a:ext cx="10440" cy="1080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9" name="Google Shape;3559;p24"/>
              <p:cNvSpPr/>
              <p:nvPr/>
            </p:nvSpPr>
            <p:spPr>
              <a:xfrm rot="3600000">
                <a:off x="8596440" y="500400"/>
                <a:ext cx="7200" cy="75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0" name="Google Shape;3560;p24"/>
              <p:cNvSpPr/>
              <p:nvPr/>
            </p:nvSpPr>
            <p:spPr>
              <a:xfrm rot="3600000">
                <a:off x="8594640" y="524880"/>
                <a:ext cx="7560" cy="792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11" name="Google Shape;3561;p24"/>
            <p:cNvGrpSpPr/>
            <p:nvPr/>
          </p:nvGrpSpPr>
          <p:grpSpPr>
            <a:xfrm>
              <a:off x="8655120" y="626760"/>
              <a:ext cx="75600" cy="104040"/>
              <a:chOff x="8655120" y="626760"/>
              <a:chExt cx="75600" cy="104040"/>
            </a:xfrm>
          </p:grpSpPr>
          <p:sp>
            <p:nvSpPr>
              <p:cNvPr id="2712" name="Google Shape;3562;p24"/>
              <p:cNvSpPr/>
              <p:nvPr/>
            </p:nvSpPr>
            <p:spPr>
              <a:xfrm rot="3600000">
                <a:off x="8657280" y="635040"/>
                <a:ext cx="10080" cy="1116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3" name="Google Shape;3563;p24"/>
              <p:cNvSpPr/>
              <p:nvPr/>
            </p:nvSpPr>
            <p:spPr>
              <a:xfrm rot="3600000">
                <a:off x="8660880" y="627480"/>
                <a:ext cx="7200" cy="100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4" name="Google Shape;3564;p24"/>
              <p:cNvSpPr/>
              <p:nvPr/>
            </p:nvSpPr>
            <p:spPr>
              <a:xfrm rot="3600000">
                <a:off x="8674200" y="635040"/>
                <a:ext cx="7200" cy="900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5" name="Google Shape;3565;p24"/>
              <p:cNvSpPr/>
              <p:nvPr/>
            </p:nvSpPr>
            <p:spPr>
              <a:xfrm rot="3600000">
                <a:off x="8680320" y="659160"/>
                <a:ext cx="12600" cy="1476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6" name="Google Shape;3566;p24"/>
              <p:cNvSpPr/>
              <p:nvPr/>
            </p:nvSpPr>
            <p:spPr>
              <a:xfrm rot="3600000">
                <a:off x="8686080" y="675000"/>
                <a:ext cx="9720" cy="1260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7" name="Google Shape;3567;p24"/>
              <p:cNvSpPr/>
              <p:nvPr/>
            </p:nvSpPr>
            <p:spPr>
              <a:xfrm rot="3600000">
                <a:off x="8704800" y="698040"/>
                <a:ext cx="6840" cy="684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8" name="Google Shape;3568;p24"/>
              <p:cNvSpPr/>
              <p:nvPr/>
            </p:nvSpPr>
            <p:spPr>
              <a:xfrm rot="3600000">
                <a:off x="8715600" y="714960"/>
                <a:ext cx="11880" cy="1368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9" name="Google Shape;3569;p24"/>
              <p:cNvSpPr/>
              <p:nvPr/>
            </p:nvSpPr>
            <p:spPr>
              <a:xfrm rot="3600000">
                <a:off x="8707680" y="710280"/>
                <a:ext cx="4680" cy="648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0" name="Google Shape;3570;p24"/>
              <p:cNvSpPr/>
              <p:nvPr/>
            </p:nvSpPr>
            <p:spPr>
              <a:xfrm rot="3600000">
                <a:off x="8687520" y="644400"/>
                <a:ext cx="9720" cy="1152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1" name="Google Shape;3571;p24"/>
              <p:cNvSpPr/>
              <p:nvPr/>
            </p:nvSpPr>
            <p:spPr>
              <a:xfrm rot="3600000">
                <a:off x="8687520" y="627840"/>
                <a:ext cx="7560" cy="864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2" name="Google Shape;3572;p24"/>
              <p:cNvSpPr/>
              <p:nvPr/>
            </p:nvSpPr>
            <p:spPr>
              <a:xfrm rot="3600000">
                <a:off x="8691480" y="669240"/>
                <a:ext cx="9000" cy="172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7280"/>
                  <a:gd name="textAreaBottom" fmla="*/ 17640 h 1728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3" name="Google Shape;3573;p24"/>
              <p:cNvSpPr/>
              <p:nvPr/>
            </p:nvSpPr>
            <p:spPr>
              <a:xfrm rot="3600000">
                <a:off x="8699400" y="683640"/>
                <a:ext cx="6120" cy="64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24" name="Google Shape;3574;p24"/>
            <p:cNvGrpSpPr/>
            <p:nvPr/>
          </p:nvGrpSpPr>
          <p:grpSpPr>
            <a:xfrm>
              <a:off x="8163000" y="657720"/>
              <a:ext cx="126720" cy="123840"/>
              <a:chOff x="8163000" y="657720"/>
              <a:chExt cx="126720" cy="123840"/>
            </a:xfrm>
          </p:grpSpPr>
          <p:sp>
            <p:nvSpPr>
              <p:cNvPr id="2725" name="Google Shape;3575;p24"/>
              <p:cNvSpPr/>
              <p:nvPr/>
            </p:nvSpPr>
            <p:spPr>
              <a:xfrm rot="3600000">
                <a:off x="8184600" y="661320"/>
                <a:ext cx="14400" cy="936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6" name="Google Shape;3576;p24"/>
              <p:cNvSpPr/>
              <p:nvPr/>
            </p:nvSpPr>
            <p:spPr>
              <a:xfrm rot="3600000">
                <a:off x="8197560" y="662040"/>
                <a:ext cx="14040" cy="864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7" name="Google Shape;3577;p24"/>
              <p:cNvSpPr/>
              <p:nvPr/>
            </p:nvSpPr>
            <p:spPr>
              <a:xfrm rot="3600000">
                <a:off x="8207640" y="669960"/>
                <a:ext cx="10080" cy="792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8" name="Google Shape;3578;p24"/>
              <p:cNvSpPr/>
              <p:nvPr/>
            </p:nvSpPr>
            <p:spPr>
              <a:xfrm rot="3600000">
                <a:off x="8164800" y="663480"/>
                <a:ext cx="8640" cy="1008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9" name="Google Shape;3579;p24"/>
              <p:cNvSpPr/>
              <p:nvPr/>
            </p:nvSpPr>
            <p:spPr>
              <a:xfrm rot="3600000">
                <a:off x="8268120" y="721440"/>
                <a:ext cx="11880" cy="1224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0" name="Google Shape;3580;p24"/>
              <p:cNvSpPr/>
              <p:nvPr/>
            </p:nvSpPr>
            <p:spPr>
              <a:xfrm rot="3600000">
                <a:off x="8278920" y="730440"/>
                <a:ext cx="7200" cy="115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1" name="Google Shape;3581;p24"/>
              <p:cNvSpPr/>
              <p:nvPr/>
            </p:nvSpPr>
            <p:spPr>
              <a:xfrm rot="3600000">
                <a:off x="8281080" y="722160"/>
                <a:ext cx="7200" cy="720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2" name="Google Shape;3582;p24"/>
              <p:cNvSpPr/>
              <p:nvPr/>
            </p:nvSpPr>
            <p:spPr>
              <a:xfrm rot="3600000">
                <a:off x="8217000" y="767160"/>
                <a:ext cx="16560" cy="972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3" name="Google Shape;3583;p24"/>
              <p:cNvSpPr/>
              <p:nvPr/>
            </p:nvSpPr>
            <p:spPr>
              <a:xfrm rot="3600000">
                <a:off x="8229960" y="763560"/>
                <a:ext cx="9000" cy="72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4" name="Google Shape;3584;p24"/>
              <p:cNvSpPr/>
              <p:nvPr/>
            </p:nvSpPr>
            <p:spPr>
              <a:xfrm rot="3600000">
                <a:off x="8239680" y="772560"/>
                <a:ext cx="6120" cy="61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35" name="Google Shape;3585;p24"/>
            <p:cNvGrpSpPr/>
            <p:nvPr/>
          </p:nvGrpSpPr>
          <p:grpSpPr>
            <a:xfrm>
              <a:off x="8240760" y="934560"/>
              <a:ext cx="117360" cy="150480"/>
              <a:chOff x="8240760" y="934560"/>
              <a:chExt cx="117360" cy="150480"/>
            </a:xfrm>
          </p:grpSpPr>
          <p:sp>
            <p:nvSpPr>
              <p:cNvPr id="2736" name="Google Shape;3586;p24"/>
              <p:cNvSpPr/>
              <p:nvPr/>
            </p:nvSpPr>
            <p:spPr>
              <a:xfrm rot="3600000">
                <a:off x="8342640" y="1056960"/>
                <a:ext cx="14760" cy="900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7" name="Google Shape;3587;p24"/>
              <p:cNvSpPr/>
              <p:nvPr/>
            </p:nvSpPr>
            <p:spPr>
              <a:xfrm rot="3600000">
                <a:off x="8336880" y="1069200"/>
                <a:ext cx="7560" cy="100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8" name="Google Shape;3588;p24"/>
              <p:cNvSpPr/>
              <p:nvPr/>
            </p:nvSpPr>
            <p:spPr>
              <a:xfrm rot="3600000">
                <a:off x="8325360" y="1076760"/>
                <a:ext cx="8640" cy="576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9" name="Google Shape;3589;p24"/>
              <p:cNvSpPr/>
              <p:nvPr/>
            </p:nvSpPr>
            <p:spPr>
              <a:xfrm rot="3600000">
                <a:off x="8316360" y="1063080"/>
                <a:ext cx="9000" cy="79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0" name="Google Shape;3590;p24"/>
              <p:cNvSpPr/>
              <p:nvPr/>
            </p:nvSpPr>
            <p:spPr>
              <a:xfrm rot="3600000">
                <a:off x="8319960" y="1053000"/>
                <a:ext cx="6120" cy="72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1" name="Google Shape;3591;p24"/>
              <p:cNvSpPr/>
              <p:nvPr/>
            </p:nvSpPr>
            <p:spPr>
              <a:xfrm rot="3600000">
                <a:off x="8266320" y="977760"/>
                <a:ext cx="11520" cy="792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2" name="Google Shape;3592;p24"/>
              <p:cNvSpPr/>
              <p:nvPr/>
            </p:nvSpPr>
            <p:spPr>
              <a:xfrm rot="3600000">
                <a:off x="8277480" y="97596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3" name="Google Shape;3593;p24"/>
              <p:cNvSpPr/>
              <p:nvPr/>
            </p:nvSpPr>
            <p:spPr>
              <a:xfrm rot="3600000">
                <a:off x="8286840" y="969120"/>
                <a:ext cx="8280" cy="90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4" name="Google Shape;3594;p24"/>
              <p:cNvSpPr/>
              <p:nvPr/>
            </p:nvSpPr>
            <p:spPr>
              <a:xfrm rot="3600000">
                <a:off x="8280000" y="996120"/>
                <a:ext cx="6840" cy="61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5" name="Google Shape;3595;p24"/>
              <p:cNvSpPr/>
              <p:nvPr/>
            </p:nvSpPr>
            <p:spPr>
              <a:xfrm rot="3600000">
                <a:off x="8290080" y="1006200"/>
                <a:ext cx="6840" cy="54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6" name="Google Shape;3596;p24"/>
              <p:cNvSpPr/>
              <p:nvPr/>
            </p:nvSpPr>
            <p:spPr>
              <a:xfrm rot="3600000">
                <a:off x="8241120" y="946080"/>
                <a:ext cx="10080" cy="648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7" name="Google Shape;3597;p24"/>
              <p:cNvSpPr/>
              <p:nvPr/>
            </p:nvSpPr>
            <p:spPr>
              <a:xfrm rot="3600000">
                <a:off x="8299440" y="942480"/>
                <a:ext cx="7920" cy="126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8" name="Google Shape;3598;p24"/>
              <p:cNvSpPr/>
              <p:nvPr/>
            </p:nvSpPr>
            <p:spPr>
              <a:xfrm rot="3600000">
                <a:off x="8307000" y="950040"/>
                <a:ext cx="5760" cy="75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9" name="Google Shape;3599;p24"/>
              <p:cNvSpPr/>
              <p:nvPr/>
            </p:nvSpPr>
            <p:spPr>
              <a:xfrm rot="3600000">
                <a:off x="8294040" y="938160"/>
                <a:ext cx="5760" cy="111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0" name="Google Shape;3600;p24"/>
              <p:cNvSpPr/>
              <p:nvPr/>
            </p:nvSpPr>
            <p:spPr>
              <a:xfrm rot="3600000">
                <a:off x="8250840" y="941400"/>
                <a:ext cx="9720" cy="1008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1" name="Google Shape;3601;p24"/>
              <p:cNvSpPr/>
              <p:nvPr/>
            </p:nvSpPr>
            <p:spPr>
              <a:xfrm rot="3600000">
                <a:off x="8247960" y="935640"/>
                <a:ext cx="6480" cy="61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2" name="Google Shape;3602;p24"/>
              <p:cNvSpPr/>
              <p:nvPr/>
            </p:nvSpPr>
            <p:spPr>
              <a:xfrm rot="3600000">
                <a:off x="8262360" y="943920"/>
                <a:ext cx="7200" cy="684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3" name="Google Shape;3603;p24"/>
            <p:cNvGrpSpPr/>
            <p:nvPr/>
          </p:nvGrpSpPr>
          <p:grpSpPr>
            <a:xfrm>
              <a:off x="8349120" y="586080"/>
              <a:ext cx="167040" cy="267840"/>
              <a:chOff x="8349120" y="586080"/>
              <a:chExt cx="167040" cy="267840"/>
            </a:xfrm>
          </p:grpSpPr>
          <p:sp>
            <p:nvSpPr>
              <p:cNvPr id="2754" name="Google Shape;3604;p24"/>
              <p:cNvSpPr/>
              <p:nvPr/>
            </p:nvSpPr>
            <p:spPr>
              <a:xfrm rot="3600000">
                <a:off x="8492760" y="785520"/>
                <a:ext cx="16200" cy="756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5" name="Google Shape;3605;p24"/>
              <p:cNvSpPr/>
              <p:nvPr/>
            </p:nvSpPr>
            <p:spPr>
              <a:xfrm rot="3600000">
                <a:off x="8503920" y="779400"/>
                <a:ext cx="11160" cy="792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6" name="Google Shape;3606;p24"/>
              <p:cNvSpPr/>
              <p:nvPr/>
            </p:nvSpPr>
            <p:spPr>
              <a:xfrm rot="3600000">
                <a:off x="8485560" y="790920"/>
                <a:ext cx="10800" cy="648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7" name="Google Shape;3607;p24"/>
              <p:cNvSpPr/>
              <p:nvPr/>
            </p:nvSpPr>
            <p:spPr>
              <a:xfrm rot="3600000">
                <a:off x="8350560" y="589680"/>
                <a:ext cx="15840" cy="12960"/>
              </a:xfrm>
              <a:custGeom>
                <a:avLst/>
                <a:gdLst>
                  <a:gd name="textAreaLeft" fmla="*/ 0 w 15840"/>
                  <a:gd name="textAreaRight" fmla="*/ 16200 w 158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8" name="Google Shape;3608;p24"/>
              <p:cNvSpPr/>
              <p:nvPr/>
            </p:nvSpPr>
            <p:spPr>
              <a:xfrm rot="3600000">
                <a:off x="8348400" y="637920"/>
                <a:ext cx="16920" cy="8640"/>
              </a:xfrm>
              <a:custGeom>
                <a:avLst/>
                <a:gdLst>
                  <a:gd name="textAreaLeft" fmla="*/ 0 w 16920"/>
                  <a:gd name="textAreaRight" fmla="*/ 17280 w 1692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9" name="Google Shape;3609;p24"/>
              <p:cNvSpPr/>
              <p:nvPr/>
            </p:nvSpPr>
            <p:spPr>
              <a:xfrm rot="3600000">
                <a:off x="8366760" y="767520"/>
                <a:ext cx="21600" cy="12240"/>
              </a:xfrm>
              <a:custGeom>
                <a:avLst/>
                <a:gdLst>
                  <a:gd name="textAreaLeft" fmla="*/ 0 w 21600"/>
                  <a:gd name="textAreaRight" fmla="*/ 21960 w 2160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0" name="Google Shape;3610;p24"/>
              <p:cNvSpPr/>
              <p:nvPr/>
            </p:nvSpPr>
            <p:spPr>
              <a:xfrm rot="3600000">
                <a:off x="8483400" y="829440"/>
                <a:ext cx="31680" cy="14400"/>
              </a:xfrm>
              <a:custGeom>
                <a:avLst/>
                <a:gdLst>
                  <a:gd name="textAreaLeft" fmla="*/ 0 w 31680"/>
                  <a:gd name="textAreaRight" fmla="*/ 32040 w 3168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61" name="Google Shape;3611;p24"/>
            <p:cNvGrpSpPr/>
            <p:nvPr/>
          </p:nvGrpSpPr>
          <p:grpSpPr>
            <a:xfrm>
              <a:off x="8579520" y="821880"/>
              <a:ext cx="187560" cy="376560"/>
              <a:chOff x="8579520" y="821880"/>
              <a:chExt cx="187560" cy="376560"/>
            </a:xfrm>
          </p:grpSpPr>
          <p:sp>
            <p:nvSpPr>
              <p:cNvPr id="2762" name="Google Shape;3612;p24"/>
              <p:cNvSpPr/>
              <p:nvPr/>
            </p:nvSpPr>
            <p:spPr>
              <a:xfrm rot="3600000">
                <a:off x="8596440" y="1137240"/>
                <a:ext cx="36360" cy="6048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60480"/>
                  <a:gd name="textAreaBottom" fmla="*/ 60840 h 6048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3" name="Google Shape;3613;p24"/>
              <p:cNvSpPr/>
              <p:nvPr/>
            </p:nvSpPr>
            <p:spPr>
              <a:xfrm rot="3600000">
                <a:off x="8712360" y="1014480"/>
                <a:ext cx="25560" cy="4140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41400"/>
                  <a:gd name="textAreaBottom" fmla="*/ 41760 h 4140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4" name="Google Shape;3614;p24"/>
              <p:cNvSpPr/>
              <p:nvPr/>
            </p:nvSpPr>
            <p:spPr>
              <a:xfrm rot="3600000">
                <a:off x="8744760" y="828720"/>
                <a:ext cx="23040" cy="11160"/>
              </a:xfrm>
              <a:custGeom>
                <a:avLst/>
                <a:gdLst>
                  <a:gd name="textAreaLeft" fmla="*/ 0 w 23040"/>
                  <a:gd name="textAreaRight" fmla="*/ 23400 w 2304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765" name="Google Shape;3615;p24"/>
            <p:cNvSpPr/>
            <p:nvPr/>
          </p:nvSpPr>
          <p:spPr>
            <a:xfrm rot="3600000">
              <a:off x="8740800" y="111564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6" name="Google Shape;3616;p24"/>
            <p:cNvSpPr/>
            <p:nvPr/>
          </p:nvSpPr>
          <p:spPr>
            <a:xfrm rot="3600000">
              <a:off x="8768880" y="1113480"/>
              <a:ext cx="14760" cy="165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7" name="Google Shape;3617;p24"/>
            <p:cNvSpPr/>
            <p:nvPr/>
          </p:nvSpPr>
          <p:spPr>
            <a:xfrm rot="3600000">
              <a:off x="8782560" y="1111680"/>
              <a:ext cx="3960" cy="936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8" name="Google Shape;3618;p24"/>
            <p:cNvSpPr/>
            <p:nvPr/>
          </p:nvSpPr>
          <p:spPr>
            <a:xfrm rot="3600000">
              <a:off x="8795160" y="1107000"/>
              <a:ext cx="6480" cy="115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9" name="Google Shape;3619;p24"/>
            <p:cNvSpPr/>
            <p:nvPr/>
          </p:nvSpPr>
          <p:spPr>
            <a:xfrm rot="3600000">
              <a:off x="8854920" y="1048680"/>
              <a:ext cx="9000" cy="1620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0" name="Google Shape;3620;p24"/>
            <p:cNvSpPr/>
            <p:nvPr/>
          </p:nvSpPr>
          <p:spPr>
            <a:xfrm rot="3600000">
              <a:off x="8861760" y="1038240"/>
              <a:ext cx="12240" cy="165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1" name="Google Shape;3621;p24"/>
            <p:cNvSpPr/>
            <p:nvPr/>
          </p:nvSpPr>
          <p:spPr>
            <a:xfrm rot="3600000">
              <a:off x="8868600" y="1015920"/>
              <a:ext cx="18360" cy="2340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23400"/>
                <a:gd name="textAreaBottom" fmla="*/ 23760 h 2340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2" name="Google Shape;3622;p24"/>
            <p:cNvSpPr/>
            <p:nvPr/>
          </p:nvSpPr>
          <p:spPr>
            <a:xfrm rot="3600000">
              <a:off x="8879400" y="1006920"/>
              <a:ext cx="13320" cy="1692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3" name="Google Shape;3623;p24"/>
            <p:cNvSpPr/>
            <p:nvPr/>
          </p:nvSpPr>
          <p:spPr>
            <a:xfrm rot="3600000">
              <a:off x="8082000" y="554760"/>
              <a:ext cx="854640" cy="607680"/>
            </a:xfrm>
            <a:custGeom>
              <a:avLst/>
              <a:gdLst>
                <a:gd name="textAreaLeft" fmla="*/ 0 w 854640"/>
                <a:gd name="textAreaRight" fmla="*/ 855000 w 854640"/>
                <a:gd name="textAreaTop" fmla="*/ 0 h 607680"/>
                <a:gd name="textAreaBottom" fmla="*/ 608040 h 60768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7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2" name="Google Shape;2260;p17"/>
          <p:cNvSpPr/>
          <p:nvPr/>
        </p:nvSpPr>
        <p:spPr>
          <a:xfrm rot="19066200">
            <a:off x="-537120" y="190800"/>
            <a:ext cx="1378080" cy="958680"/>
          </a:xfrm>
          <a:custGeom>
            <a:avLst/>
            <a:gdLst>
              <a:gd name="textAreaLeft" fmla="*/ 0 w 1378080"/>
              <a:gd name="textAreaRight" fmla="*/ 1378440 w 1378080"/>
              <a:gd name="textAreaTop" fmla="*/ 0 h 958680"/>
              <a:gd name="textAreaBottom" fmla="*/ 959040 h 95868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813" name="Google Shape;2261;p17"/>
          <p:cNvGrpSpPr/>
          <p:nvPr/>
        </p:nvGrpSpPr>
        <p:grpSpPr>
          <a:xfrm>
            <a:off x="7965000" y="4127760"/>
            <a:ext cx="1090080" cy="952200"/>
            <a:chOff x="7965000" y="4127760"/>
            <a:chExt cx="1090080" cy="952200"/>
          </a:xfrm>
        </p:grpSpPr>
        <p:sp>
          <p:nvSpPr>
            <p:cNvPr id="2814" name="Google Shape;2262;p17"/>
            <p:cNvSpPr/>
            <p:nvPr/>
          </p:nvSpPr>
          <p:spPr>
            <a:xfrm>
              <a:off x="7965000" y="4127760"/>
              <a:ext cx="1090080" cy="952200"/>
            </a:xfrm>
            <a:custGeom>
              <a:avLst/>
              <a:gdLst>
                <a:gd name="textAreaLeft" fmla="*/ 0 w 1090080"/>
                <a:gd name="textAreaRight" fmla="*/ 1090440 w 1090080"/>
                <a:gd name="textAreaTop" fmla="*/ 0 h 952200"/>
                <a:gd name="textAreaBottom" fmla="*/ 952560 h 95220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5" name="Google Shape;2263;p17"/>
            <p:cNvSpPr/>
            <p:nvPr/>
          </p:nvSpPr>
          <p:spPr>
            <a:xfrm>
              <a:off x="8033760" y="4178160"/>
              <a:ext cx="934560" cy="845280"/>
            </a:xfrm>
            <a:custGeom>
              <a:avLst/>
              <a:gdLst>
                <a:gd name="textAreaLeft" fmla="*/ 0 w 934560"/>
                <a:gd name="textAreaRight" fmla="*/ 934920 w 934560"/>
                <a:gd name="textAreaTop" fmla="*/ 0 h 845280"/>
                <a:gd name="textAreaBottom" fmla="*/ 845640 h 84528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6" name="Google Shape;2264;p17"/>
            <p:cNvSpPr/>
            <p:nvPr/>
          </p:nvSpPr>
          <p:spPr>
            <a:xfrm>
              <a:off x="8101800" y="4187520"/>
              <a:ext cx="453600" cy="516600"/>
            </a:xfrm>
            <a:custGeom>
              <a:avLst/>
              <a:gdLst>
                <a:gd name="textAreaLeft" fmla="*/ 0 w 453600"/>
                <a:gd name="textAreaRight" fmla="*/ 453960 w 453600"/>
                <a:gd name="textAreaTop" fmla="*/ 0 h 516600"/>
                <a:gd name="textAreaBottom" fmla="*/ 516960 h 51660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7" name="Google Shape;2265;p17"/>
            <p:cNvSpPr/>
            <p:nvPr/>
          </p:nvSpPr>
          <p:spPr>
            <a:xfrm>
              <a:off x="8102160" y="4348800"/>
              <a:ext cx="372960" cy="355680"/>
            </a:xfrm>
            <a:custGeom>
              <a:avLst/>
              <a:gdLst>
                <a:gd name="textAreaLeft" fmla="*/ 0 w 372960"/>
                <a:gd name="textAreaRight" fmla="*/ 373320 w 372960"/>
                <a:gd name="textAreaTop" fmla="*/ 0 h 355680"/>
                <a:gd name="textAreaBottom" fmla="*/ 356040 h 35568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8" name="Google Shape;2266;p17"/>
            <p:cNvSpPr/>
            <p:nvPr/>
          </p:nvSpPr>
          <p:spPr>
            <a:xfrm>
              <a:off x="8034120" y="4476960"/>
              <a:ext cx="832320" cy="545040"/>
            </a:xfrm>
            <a:custGeom>
              <a:avLst/>
              <a:gdLst>
                <a:gd name="textAreaLeft" fmla="*/ 0 w 832320"/>
                <a:gd name="textAreaRight" fmla="*/ 832680 w 832320"/>
                <a:gd name="textAreaTop" fmla="*/ 0 h 545040"/>
                <a:gd name="textAreaBottom" fmla="*/ 545400 h 54504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9" name="Google Shape;2267;p17"/>
            <p:cNvSpPr/>
            <p:nvPr/>
          </p:nvSpPr>
          <p:spPr>
            <a:xfrm>
              <a:off x="8654040" y="4813200"/>
              <a:ext cx="28080" cy="93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0" name="Google Shape;2268;p17"/>
            <p:cNvSpPr/>
            <p:nvPr/>
          </p:nvSpPr>
          <p:spPr>
            <a:xfrm>
              <a:off x="8664480" y="4829040"/>
              <a:ext cx="25920" cy="828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1" name="Google Shape;2269;p17"/>
            <p:cNvSpPr/>
            <p:nvPr/>
          </p:nvSpPr>
          <p:spPr>
            <a:xfrm>
              <a:off x="8688240" y="4829760"/>
              <a:ext cx="13320" cy="504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2" name="Google Shape;2270;p17"/>
            <p:cNvSpPr/>
            <p:nvPr/>
          </p:nvSpPr>
          <p:spPr>
            <a:xfrm>
              <a:off x="8686440" y="4812480"/>
              <a:ext cx="20880" cy="720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3" name="Google Shape;2271;p17"/>
            <p:cNvSpPr/>
            <p:nvPr/>
          </p:nvSpPr>
          <p:spPr>
            <a:xfrm>
              <a:off x="8656200" y="4805280"/>
              <a:ext cx="20520" cy="64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4" name="Google Shape;2272;p17"/>
            <p:cNvSpPr/>
            <p:nvPr/>
          </p:nvSpPr>
          <p:spPr>
            <a:xfrm>
              <a:off x="8632800" y="4819680"/>
              <a:ext cx="18360" cy="6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5" name="Google Shape;2273;p17"/>
            <p:cNvSpPr/>
            <p:nvPr/>
          </p:nvSpPr>
          <p:spPr>
            <a:xfrm>
              <a:off x="8635680" y="481176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6" name="Google Shape;2274;p17"/>
            <p:cNvSpPr/>
            <p:nvPr/>
          </p:nvSpPr>
          <p:spPr>
            <a:xfrm>
              <a:off x="8616240" y="4824000"/>
              <a:ext cx="15120" cy="5400"/>
            </a:xfrm>
            <a:custGeom>
              <a:avLst/>
              <a:gdLst>
                <a:gd name="textAreaLeft" fmla="*/ 0 w 15120"/>
                <a:gd name="textAreaRight" fmla="*/ 15480 w 151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7" name="Google Shape;2275;p17"/>
            <p:cNvSpPr/>
            <p:nvPr/>
          </p:nvSpPr>
          <p:spPr>
            <a:xfrm>
              <a:off x="8650440" y="4835520"/>
              <a:ext cx="23040" cy="756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8" name="Google Shape;2276;p17"/>
            <p:cNvSpPr/>
            <p:nvPr/>
          </p:nvSpPr>
          <p:spPr>
            <a:xfrm>
              <a:off x="8642880" y="4843800"/>
              <a:ext cx="18000" cy="576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9" name="Google Shape;2277;p17"/>
            <p:cNvSpPr/>
            <p:nvPr/>
          </p:nvSpPr>
          <p:spPr>
            <a:xfrm>
              <a:off x="8629200" y="4848120"/>
              <a:ext cx="15480" cy="540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0" name="Google Shape;2278;p17"/>
            <p:cNvSpPr/>
            <p:nvPr/>
          </p:nvSpPr>
          <p:spPr>
            <a:xfrm>
              <a:off x="8655840" y="4863240"/>
              <a:ext cx="20520" cy="684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1" name="Google Shape;2279;p17"/>
            <p:cNvSpPr/>
            <p:nvPr/>
          </p:nvSpPr>
          <p:spPr>
            <a:xfrm>
              <a:off x="8612640" y="48459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2" name="Google Shape;2280;p17"/>
            <p:cNvSpPr/>
            <p:nvPr/>
          </p:nvSpPr>
          <p:spPr>
            <a:xfrm>
              <a:off x="8619120" y="483840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3" name="Google Shape;2281;p17"/>
            <p:cNvSpPr/>
            <p:nvPr/>
          </p:nvSpPr>
          <p:spPr>
            <a:xfrm>
              <a:off x="8622000" y="4862160"/>
              <a:ext cx="6480" cy="28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4" name="Google Shape;2282;p17"/>
            <p:cNvSpPr/>
            <p:nvPr/>
          </p:nvSpPr>
          <p:spPr>
            <a:xfrm>
              <a:off x="8640720" y="4864680"/>
              <a:ext cx="7560" cy="28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5" name="Google Shape;2283;p17"/>
            <p:cNvSpPr/>
            <p:nvPr/>
          </p:nvSpPr>
          <p:spPr>
            <a:xfrm>
              <a:off x="8670960" y="4853880"/>
              <a:ext cx="21240" cy="72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6" name="Google Shape;2284;p17"/>
            <p:cNvSpPr/>
            <p:nvPr/>
          </p:nvSpPr>
          <p:spPr>
            <a:xfrm>
              <a:off x="8527680" y="4619880"/>
              <a:ext cx="25200" cy="720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7" name="Google Shape;2285;p17"/>
            <p:cNvSpPr/>
            <p:nvPr/>
          </p:nvSpPr>
          <p:spPr>
            <a:xfrm>
              <a:off x="8398800" y="457812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8" name="Google Shape;2286;p17"/>
            <p:cNvSpPr/>
            <p:nvPr/>
          </p:nvSpPr>
          <p:spPr>
            <a:xfrm>
              <a:off x="8393400" y="456696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9" name="Google Shape;2287;p17"/>
            <p:cNvSpPr/>
            <p:nvPr/>
          </p:nvSpPr>
          <p:spPr>
            <a:xfrm>
              <a:off x="8371080" y="4579920"/>
              <a:ext cx="66240" cy="2196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0" name="Google Shape;2288;p17"/>
            <p:cNvSpPr/>
            <p:nvPr/>
          </p:nvSpPr>
          <p:spPr>
            <a:xfrm>
              <a:off x="8117280" y="4480200"/>
              <a:ext cx="219240" cy="9000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90000"/>
                <a:gd name="textAreaBottom" fmla="*/ 90360 h 9000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1" name="Google Shape;2289;p17"/>
            <p:cNvSpPr/>
            <p:nvPr/>
          </p:nvSpPr>
          <p:spPr>
            <a:xfrm>
              <a:off x="8135280" y="4476600"/>
              <a:ext cx="260280" cy="87480"/>
            </a:xfrm>
            <a:custGeom>
              <a:avLst/>
              <a:gdLst>
                <a:gd name="textAreaLeft" fmla="*/ 0 w 260280"/>
                <a:gd name="textAreaRight" fmla="*/ 260640 w 260280"/>
                <a:gd name="textAreaTop" fmla="*/ 0 h 87480"/>
                <a:gd name="textAreaBottom" fmla="*/ 87840 h 8748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2" name="Google Shape;2290;p17"/>
            <p:cNvSpPr/>
            <p:nvPr/>
          </p:nvSpPr>
          <p:spPr>
            <a:xfrm>
              <a:off x="8345880" y="4554360"/>
              <a:ext cx="25920" cy="90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3" name="Google Shape;2291;p17"/>
            <p:cNvSpPr/>
            <p:nvPr/>
          </p:nvSpPr>
          <p:spPr>
            <a:xfrm>
              <a:off x="8331120" y="4547880"/>
              <a:ext cx="7200" cy="32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4" name="Google Shape;2292;p17"/>
            <p:cNvSpPr/>
            <p:nvPr/>
          </p:nvSpPr>
          <p:spPr>
            <a:xfrm>
              <a:off x="8335800" y="4554720"/>
              <a:ext cx="6120" cy="28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5" name="Google Shape;2293;p17"/>
            <p:cNvSpPr/>
            <p:nvPr/>
          </p:nvSpPr>
          <p:spPr>
            <a:xfrm>
              <a:off x="8381160" y="4569120"/>
              <a:ext cx="15480" cy="50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6" name="Google Shape;2294;p17"/>
            <p:cNvSpPr/>
            <p:nvPr/>
          </p:nvSpPr>
          <p:spPr>
            <a:xfrm>
              <a:off x="8364240" y="4571640"/>
              <a:ext cx="11520" cy="32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7" name="Google Shape;2295;p17"/>
            <p:cNvSpPr/>
            <p:nvPr/>
          </p:nvSpPr>
          <p:spPr>
            <a:xfrm>
              <a:off x="8340480" y="456588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8" name="Google Shape;2296;p17"/>
            <p:cNvSpPr/>
            <p:nvPr/>
          </p:nvSpPr>
          <p:spPr>
            <a:xfrm>
              <a:off x="8388360" y="4579200"/>
              <a:ext cx="6120" cy="21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9" name="Google Shape;2297;p17"/>
            <p:cNvSpPr/>
            <p:nvPr/>
          </p:nvSpPr>
          <p:spPr>
            <a:xfrm>
              <a:off x="8275320" y="4588200"/>
              <a:ext cx="129240" cy="4284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0" name="Google Shape;2298;p17"/>
            <p:cNvSpPr/>
            <p:nvPr/>
          </p:nvSpPr>
          <p:spPr>
            <a:xfrm>
              <a:off x="8289000" y="4457880"/>
              <a:ext cx="131040" cy="168120"/>
            </a:xfrm>
            <a:custGeom>
              <a:avLst/>
              <a:gdLst>
                <a:gd name="textAreaLeft" fmla="*/ 0 w 131040"/>
                <a:gd name="textAreaRight" fmla="*/ 131400 w 131040"/>
                <a:gd name="textAreaTop" fmla="*/ 0 h 168120"/>
                <a:gd name="textAreaBottom" fmla="*/ 168480 h 16812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1" name="Google Shape;2299;p17"/>
            <p:cNvSpPr/>
            <p:nvPr/>
          </p:nvSpPr>
          <p:spPr>
            <a:xfrm>
              <a:off x="8351640" y="4551120"/>
              <a:ext cx="59760" cy="73440"/>
            </a:xfrm>
            <a:custGeom>
              <a:avLst/>
              <a:gdLst>
                <a:gd name="textAreaLeft" fmla="*/ 0 w 59760"/>
                <a:gd name="textAreaRight" fmla="*/ 60120 w 59760"/>
                <a:gd name="textAreaTop" fmla="*/ 0 h 73440"/>
                <a:gd name="textAreaBottom" fmla="*/ 73800 h 7344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2" name="Google Shape;2300;p17"/>
            <p:cNvSpPr/>
            <p:nvPr/>
          </p:nvSpPr>
          <p:spPr>
            <a:xfrm>
              <a:off x="8295120" y="4461120"/>
              <a:ext cx="96480" cy="14760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147600"/>
                <a:gd name="textAreaBottom" fmla="*/ 147960 h 14760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3" name="Google Shape;2301;p17"/>
            <p:cNvSpPr/>
            <p:nvPr/>
          </p:nvSpPr>
          <p:spPr>
            <a:xfrm>
              <a:off x="8073720" y="4653360"/>
              <a:ext cx="72720" cy="28800"/>
            </a:xfrm>
            <a:custGeom>
              <a:avLst/>
              <a:gdLst>
                <a:gd name="textAreaLeft" fmla="*/ 0 w 72720"/>
                <a:gd name="textAreaRight" fmla="*/ 73080 w 7272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4" name="Google Shape;2302;p17"/>
            <p:cNvSpPr/>
            <p:nvPr/>
          </p:nvSpPr>
          <p:spPr>
            <a:xfrm>
              <a:off x="8240400" y="4712760"/>
              <a:ext cx="78480" cy="17280"/>
            </a:xfrm>
            <a:custGeom>
              <a:avLst/>
              <a:gdLst>
                <a:gd name="textAreaLeft" fmla="*/ 0 w 78480"/>
                <a:gd name="textAreaRight" fmla="*/ 78840 w 7848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5" name="Google Shape;2303;p17"/>
            <p:cNvSpPr/>
            <p:nvPr/>
          </p:nvSpPr>
          <p:spPr>
            <a:xfrm>
              <a:off x="8243640" y="4718520"/>
              <a:ext cx="101880" cy="18360"/>
            </a:xfrm>
            <a:custGeom>
              <a:avLst/>
              <a:gdLst>
                <a:gd name="textAreaLeft" fmla="*/ 0 w 101880"/>
                <a:gd name="textAreaRight" fmla="*/ 102240 w 1018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6" name="Google Shape;2304;p17"/>
            <p:cNvSpPr/>
            <p:nvPr/>
          </p:nvSpPr>
          <p:spPr>
            <a:xfrm>
              <a:off x="8078400" y="4651560"/>
              <a:ext cx="227520" cy="7056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7" name="Google Shape;2305;p17"/>
            <p:cNvSpPr/>
            <p:nvPr/>
          </p:nvSpPr>
          <p:spPr>
            <a:xfrm>
              <a:off x="8194680" y="4521240"/>
              <a:ext cx="57600" cy="16560"/>
            </a:xfrm>
            <a:custGeom>
              <a:avLst/>
              <a:gdLst>
                <a:gd name="textAreaLeft" fmla="*/ 0 w 57600"/>
                <a:gd name="textAreaRight" fmla="*/ 57960 w 5760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8" name="Google Shape;2306;p17"/>
            <p:cNvSpPr/>
            <p:nvPr/>
          </p:nvSpPr>
          <p:spPr>
            <a:xfrm>
              <a:off x="8249040" y="452556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9" name="Google Shape;2307;p17"/>
            <p:cNvSpPr/>
            <p:nvPr/>
          </p:nvSpPr>
          <p:spPr>
            <a:xfrm>
              <a:off x="8146800" y="4519800"/>
              <a:ext cx="20520" cy="3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0" name="Google Shape;2308;p17"/>
            <p:cNvSpPr/>
            <p:nvPr/>
          </p:nvSpPr>
          <p:spPr>
            <a:xfrm>
              <a:off x="8159760" y="45151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1" name="Google Shape;2309;p17"/>
            <p:cNvSpPr/>
            <p:nvPr/>
          </p:nvSpPr>
          <p:spPr>
            <a:xfrm>
              <a:off x="8136360" y="4506480"/>
              <a:ext cx="9360" cy="3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2" name="Google Shape;2310;p17"/>
            <p:cNvSpPr/>
            <p:nvPr/>
          </p:nvSpPr>
          <p:spPr>
            <a:xfrm>
              <a:off x="8173440" y="4520160"/>
              <a:ext cx="12240" cy="3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3" name="Google Shape;2311;p17"/>
            <p:cNvSpPr/>
            <p:nvPr/>
          </p:nvSpPr>
          <p:spPr>
            <a:xfrm>
              <a:off x="8154720" y="4497840"/>
              <a:ext cx="74520" cy="2232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4" name="Google Shape;2312;p17"/>
            <p:cNvSpPr/>
            <p:nvPr/>
          </p:nvSpPr>
          <p:spPr>
            <a:xfrm>
              <a:off x="8093520" y="4507560"/>
              <a:ext cx="211680" cy="200520"/>
            </a:xfrm>
            <a:custGeom>
              <a:avLst/>
              <a:gdLst>
                <a:gd name="textAreaLeft" fmla="*/ 0 w 211680"/>
                <a:gd name="textAreaRight" fmla="*/ 212040 w 211680"/>
                <a:gd name="textAreaTop" fmla="*/ 0 h 200520"/>
                <a:gd name="textAreaBottom" fmla="*/ 200880 h 20052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5" name="Google Shape;2313;p17"/>
            <p:cNvSpPr/>
            <p:nvPr/>
          </p:nvSpPr>
          <p:spPr>
            <a:xfrm>
              <a:off x="8254440" y="4615560"/>
              <a:ext cx="48240" cy="9036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90360"/>
                <a:gd name="textAreaBottom" fmla="*/ 90720 h 9036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6" name="Google Shape;2314;p17"/>
            <p:cNvSpPr/>
            <p:nvPr/>
          </p:nvSpPr>
          <p:spPr>
            <a:xfrm>
              <a:off x="8268480" y="4620600"/>
              <a:ext cx="46440" cy="6804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68040"/>
                <a:gd name="textAreaBottom" fmla="*/ 68400 h 6804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7" name="Google Shape;2315;p17"/>
            <p:cNvSpPr/>
            <p:nvPr/>
          </p:nvSpPr>
          <p:spPr>
            <a:xfrm>
              <a:off x="8226720" y="4554000"/>
              <a:ext cx="56520" cy="14292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8" name="Google Shape;2316;p17"/>
            <p:cNvSpPr/>
            <p:nvPr/>
          </p:nvSpPr>
          <p:spPr>
            <a:xfrm>
              <a:off x="8100360" y="4511520"/>
              <a:ext cx="148680" cy="166320"/>
            </a:xfrm>
            <a:custGeom>
              <a:avLst/>
              <a:gdLst>
                <a:gd name="textAreaLeft" fmla="*/ 0 w 148680"/>
                <a:gd name="textAreaRight" fmla="*/ 149040 w 14868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9" name="Google Shape;2317;p17"/>
            <p:cNvSpPr/>
            <p:nvPr/>
          </p:nvSpPr>
          <p:spPr>
            <a:xfrm>
              <a:off x="8108640" y="4514400"/>
              <a:ext cx="114480" cy="162720"/>
            </a:xfrm>
            <a:custGeom>
              <a:avLst/>
              <a:gdLst>
                <a:gd name="textAreaLeft" fmla="*/ 0 w 114480"/>
                <a:gd name="textAreaRight" fmla="*/ 114840 w 114480"/>
                <a:gd name="textAreaTop" fmla="*/ 0 h 162720"/>
                <a:gd name="textAreaBottom" fmla="*/ 163080 h 16272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0" name="Google Shape;2318;p17"/>
            <p:cNvSpPr/>
            <p:nvPr/>
          </p:nvSpPr>
          <p:spPr>
            <a:xfrm>
              <a:off x="8112240" y="4601880"/>
              <a:ext cx="14760" cy="273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1" name="Google Shape;2319;p17"/>
            <p:cNvSpPr/>
            <p:nvPr/>
          </p:nvSpPr>
          <p:spPr>
            <a:xfrm>
              <a:off x="8115120" y="4587840"/>
              <a:ext cx="13320" cy="118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2" name="Google Shape;2320;p17"/>
            <p:cNvSpPr/>
            <p:nvPr/>
          </p:nvSpPr>
          <p:spPr>
            <a:xfrm>
              <a:off x="8114400" y="4550760"/>
              <a:ext cx="14040" cy="288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3" name="Google Shape;2321;p17"/>
            <p:cNvSpPr/>
            <p:nvPr/>
          </p:nvSpPr>
          <p:spPr>
            <a:xfrm>
              <a:off x="8227800" y="4546800"/>
              <a:ext cx="55800" cy="2520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4" name="Google Shape;2322;p17"/>
            <p:cNvSpPr/>
            <p:nvPr/>
          </p:nvSpPr>
          <p:spPr>
            <a:xfrm>
              <a:off x="8178480" y="4614840"/>
              <a:ext cx="86040" cy="191160"/>
            </a:xfrm>
            <a:custGeom>
              <a:avLst/>
              <a:gdLst>
                <a:gd name="textAreaLeft" fmla="*/ 0 w 86040"/>
                <a:gd name="textAreaRight" fmla="*/ 86400 w 86040"/>
                <a:gd name="textAreaTop" fmla="*/ 0 h 191160"/>
                <a:gd name="textAreaBottom" fmla="*/ 191520 h 19116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5" name="Google Shape;2323;p17"/>
            <p:cNvSpPr/>
            <p:nvPr/>
          </p:nvSpPr>
          <p:spPr>
            <a:xfrm>
              <a:off x="8299440" y="4603680"/>
              <a:ext cx="78840" cy="180360"/>
            </a:xfrm>
            <a:custGeom>
              <a:avLst/>
              <a:gdLst>
                <a:gd name="textAreaLeft" fmla="*/ 0 w 78840"/>
                <a:gd name="textAreaRight" fmla="*/ 79200 w 7884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6" name="Google Shape;2324;p17"/>
            <p:cNvSpPr/>
            <p:nvPr/>
          </p:nvSpPr>
          <p:spPr>
            <a:xfrm>
              <a:off x="8315280" y="4669560"/>
              <a:ext cx="16920" cy="921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92160"/>
                <a:gd name="textAreaBottom" fmla="*/ 92520 h 9216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7" name="Google Shape;2325;p17"/>
            <p:cNvSpPr/>
            <p:nvPr/>
          </p:nvSpPr>
          <p:spPr>
            <a:xfrm>
              <a:off x="8336520" y="4612320"/>
              <a:ext cx="34200" cy="13752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37520"/>
                <a:gd name="textAreaBottom" fmla="*/ 137880 h 13752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8" name="Google Shape;2326;p17"/>
            <p:cNvSpPr/>
            <p:nvPr/>
          </p:nvSpPr>
          <p:spPr>
            <a:xfrm>
              <a:off x="8321400" y="4634280"/>
              <a:ext cx="47520" cy="331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9" name="Google Shape;2327;p17"/>
            <p:cNvSpPr/>
            <p:nvPr/>
          </p:nvSpPr>
          <p:spPr>
            <a:xfrm>
              <a:off x="8403840" y="4614840"/>
              <a:ext cx="79200" cy="18000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180000"/>
                <a:gd name="textAreaBottom" fmla="*/ 180360 h 18000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0" name="Google Shape;2328;p17"/>
            <p:cNvSpPr/>
            <p:nvPr/>
          </p:nvSpPr>
          <p:spPr>
            <a:xfrm>
              <a:off x="8421120" y="4621320"/>
              <a:ext cx="37440" cy="11016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1" name="Google Shape;2329;p17"/>
            <p:cNvSpPr/>
            <p:nvPr/>
          </p:nvSpPr>
          <p:spPr>
            <a:xfrm>
              <a:off x="8446680" y="4625640"/>
              <a:ext cx="30960" cy="10224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2" name="Google Shape;2330;p17"/>
            <p:cNvSpPr/>
            <p:nvPr/>
          </p:nvSpPr>
          <p:spPr>
            <a:xfrm>
              <a:off x="8430480" y="4626360"/>
              <a:ext cx="48600" cy="37080"/>
            </a:xfrm>
            <a:custGeom>
              <a:avLst/>
              <a:gdLst>
                <a:gd name="textAreaLeft" fmla="*/ 0 w 48600"/>
                <a:gd name="textAreaRight" fmla="*/ 48960 w 486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3" name="Google Shape;2331;p17"/>
            <p:cNvSpPr/>
            <p:nvPr/>
          </p:nvSpPr>
          <p:spPr>
            <a:xfrm>
              <a:off x="8491320" y="4620600"/>
              <a:ext cx="86400" cy="17532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175320"/>
                <a:gd name="textAreaBottom" fmla="*/ 175680 h 17532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4" name="Google Shape;2332;p17"/>
            <p:cNvSpPr/>
            <p:nvPr/>
          </p:nvSpPr>
          <p:spPr>
            <a:xfrm>
              <a:off x="8532000" y="4633200"/>
              <a:ext cx="39600" cy="3024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0240"/>
                <a:gd name="textAreaBottom" fmla="*/ 30600 h 3024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5" name="Google Shape;2333;p17"/>
            <p:cNvSpPr/>
            <p:nvPr/>
          </p:nvSpPr>
          <p:spPr>
            <a:xfrm>
              <a:off x="8569800" y="4628160"/>
              <a:ext cx="84600" cy="17352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173520"/>
                <a:gd name="textAreaBottom" fmla="*/ 173880 h 17352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6" name="Google Shape;2334;p17"/>
            <p:cNvSpPr/>
            <p:nvPr/>
          </p:nvSpPr>
          <p:spPr>
            <a:xfrm>
              <a:off x="8648640" y="4635000"/>
              <a:ext cx="66600" cy="123120"/>
            </a:xfrm>
            <a:custGeom>
              <a:avLst/>
              <a:gdLst>
                <a:gd name="textAreaLeft" fmla="*/ 0 w 66600"/>
                <a:gd name="textAreaRight" fmla="*/ 66960 w 66600"/>
                <a:gd name="textAreaTop" fmla="*/ 0 h 123120"/>
                <a:gd name="textAreaBottom" fmla="*/ 123480 h 12312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7" name="Google Shape;2335;p17"/>
            <p:cNvSpPr/>
            <p:nvPr/>
          </p:nvSpPr>
          <p:spPr>
            <a:xfrm>
              <a:off x="8711280" y="4651920"/>
              <a:ext cx="56160" cy="10404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104040"/>
                <a:gd name="textAreaBottom" fmla="*/ 104400 h 10404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8" name="Google Shape;2336;p17"/>
            <p:cNvSpPr/>
            <p:nvPr/>
          </p:nvSpPr>
          <p:spPr>
            <a:xfrm>
              <a:off x="8154000" y="4714200"/>
              <a:ext cx="703080" cy="252720"/>
            </a:xfrm>
            <a:custGeom>
              <a:avLst/>
              <a:gdLst>
                <a:gd name="textAreaLeft" fmla="*/ 0 w 703080"/>
                <a:gd name="textAreaRight" fmla="*/ 703440 w 703080"/>
                <a:gd name="textAreaTop" fmla="*/ 0 h 252720"/>
                <a:gd name="textAreaBottom" fmla="*/ 253080 h 25272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9" name="Google Shape;2337;p17"/>
            <p:cNvSpPr/>
            <p:nvPr/>
          </p:nvSpPr>
          <p:spPr>
            <a:xfrm>
              <a:off x="8591040" y="4714560"/>
              <a:ext cx="133920" cy="4680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0" name="Google Shape;2338;p17"/>
            <p:cNvSpPr/>
            <p:nvPr/>
          </p:nvSpPr>
          <p:spPr>
            <a:xfrm>
              <a:off x="8514000" y="4714560"/>
              <a:ext cx="187920" cy="6624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1" name="Google Shape;2339;p17"/>
            <p:cNvSpPr/>
            <p:nvPr/>
          </p:nvSpPr>
          <p:spPr>
            <a:xfrm>
              <a:off x="8550000" y="4715640"/>
              <a:ext cx="134640" cy="3780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2" name="Google Shape;2340;p17"/>
            <p:cNvSpPr/>
            <p:nvPr/>
          </p:nvSpPr>
          <p:spPr>
            <a:xfrm>
              <a:off x="8447400" y="4716000"/>
              <a:ext cx="223200" cy="73080"/>
            </a:xfrm>
            <a:custGeom>
              <a:avLst/>
              <a:gdLst>
                <a:gd name="textAreaLeft" fmla="*/ 0 w 223200"/>
                <a:gd name="textAreaRight" fmla="*/ 223560 w 223200"/>
                <a:gd name="textAreaTop" fmla="*/ 0 h 73080"/>
                <a:gd name="textAreaBottom" fmla="*/ 73440 h 7308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3" name="Google Shape;2341;p17"/>
            <p:cNvSpPr/>
            <p:nvPr/>
          </p:nvSpPr>
          <p:spPr>
            <a:xfrm>
              <a:off x="8353800" y="4721760"/>
              <a:ext cx="276120" cy="99720"/>
            </a:xfrm>
            <a:custGeom>
              <a:avLst/>
              <a:gdLst>
                <a:gd name="textAreaLeft" fmla="*/ 0 w 276120"/>
                <a:gd name="textAreaRight" fmla="*/ 276480 w 27612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4" name="Google Shape;2342;p17"/>
            <p:cNvSpPr/>
            <p:nvPr/>
          </p:nvSpPr>
          <p:spPr>
            <a:xfrm>
              <a:off x="8226360" y="4733640"/>
              <a:ext cx="374400" cy="142920"/>
            </a:xfrm>
            <a:custGeom>
              <a:avLst/>
              <a:gdLst>
                <a:gd name="textAreaLeft" fmla="*/ 0 w 374400"/>
                <a:gd name="textAreaRight" fmla="*/ 374760 w 37440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5" name="Google Shape;2343;p17"/>
            <p:cNvSpPr/>
            <p:nvPr/>
          </p:nvSpPr>
          <p:spPr>
            <a:xfrm>
              <a:off x="8157240" y="4753080"/>
              <a:ext cx="402840" cy="158040"/>
            </a:xfrm>
            <a:custGeom>
              <a:avLst/>
              <a:gdLst>
                <a:gd name="textAreaLeft" fmla="*/ 0 w 402840"/>
                <a:gd name="textAreaRight" fmla="*/ 403200 w 402840"/>
                <a:gd name="textAreaTop" fmla="*/ 0 h 158040"/>
                <a:gd name="textAreaBottom" fmla="*/ 158400 h 15804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6" name="Google Shape;2344;p17"/>
            <p:cNvSpPr/>
            <p:nvPr/>
          </p:nvSpPr>
          <p:spPr>
            <a:xfrm>
              <a:off x="8227080" y="4758480"/>
              <a:ext cx="297000" cy="118440"/>
            </a:xfrm>
            <a:custGeom>
              <a:avLst/>
              <a:gdLst>
                <a:gd name="textAreaLeft" fmla="*/ 0 w 297000"/>
                <a:gd name="textAreaRight" fmla="*/ 297360 w 297000"/>
                <a:gd name="textAreaTop" fmla="*/ 0 h 118440"/>
                <a:gd name="textAreaBottom" fmla="*/ 118800 h 11844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7" name="Google Shape;2345;p17"/>
            <p:cNvSpPr/>
            <p:nvPr/>
          </p:nvSpPr>
          <p:spPr>
            <a:xfrm>
              <a:off x="8154000" y="4784760"/>
              <a:ext cx="444600" cy="182160"/>
            </a:xfrm>
            <a:custGeom>
              <a:avLst/>
              <a:gdLst>
                <a:gd name="textAreaLeft" fmla="*/ 0 w 444600"/>
                <a:gd name="textAreaRight" fmla="*/ 444960 w 44460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8" name="Google Shape;2346;p17"/>
            <p:cNvSpPr/>
            <p:nvPr/>
          </p:nvSpPr>
          <p:spPr>
            <a:xfrm>
              <a:off x="8033760" y="4627800"/>
              <a:ext cx="839880" cy="156240"/>
            </a:xfrm>
            <a:custGeom>
              <a:avLst/>
              <a:gdLst>
                <a:gd name="textAreaLeft" fmla="*/ 0 w 839880"/>
                <a:gd name="textAreaRight" fmla="*/ 840240 w 839880"/>
                <a:gd name="textAreaTop" fmla="*/ 0 h 156240"/>
                <a:gd name="textAreaBottom" fmla="*/ 156600 h 15624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9" name="Google Shape;2347;p17"/>
            <p:cNvSpPr/>
            <p:nvPr/>
          </p:nvSpPr>
          <p:spPr>
            <a:xfrm>
              <a:off x="8246520" y="4632480"/>
              <a:ext cx="385920" cy="19800"/>
            </a:xfrm>
            <a:custGeom>
              <a:avLst/>
              <a:gdLst>
                <a:gd name="textAreaLeft" fmla="*/ 0 w 385920"/>
                <a:gd name="textAreaRight" fmla="*/ 386280 w 385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0" name="Google Shape;2348;p17"/>
            <p:cNvSpPr/>
            <p:nvPr/>
          </p:nvSpPr>
          <p:spPr>
            <a:xfrm>
              <a:off x="8053920" y="4645800"/>
              <a:ext cx="185400" cy="82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82800"/>
                <a:gd name="textAreaBottom" fmla="*/ 83160 h 8280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1" name="Google Shape;2349;p17"/>
            <p:cNvSpPr/>
            <p:nvPr/>
          </p:nvSpPr>
          <p:spPr>
            <a:xfrm>
              <a:off x="8035920" y="4641480"/>
              <a:ext cx="826560" cy="143280"/>
            </a:xfrm>
            <a:custGeom>
              <a:avLst/>
              <a:gdLst>
                <a:gd name="textAreaLeft" fmla="*/ 0 w 826560"/>
                <a:gd name="textAreaRight" fmla="*/ 826920 w 82656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2" name="Google Shape;2350;p17"/>
            <p:cNvSpPr/>
            <p:nvPr/>
          </p:nvSpPr>
          <p:spPr>
            <a:xfrm>
              <a:off x="8616960" y="4667040"/>
              <a:ext cx="270720" cy="354960"/>
            </a:xfrm>
            <a:custGeom>
              <a:avLst/>
              <a:gdLst>
                <a:gd name="textAreaLeft" fmla="*/ 0 w 270720"/>
                <a:gd name="textAreaRight" fmla="*/ 271080 w 270720"/>
                <a:gd name="textAreaTop" fmla="*/ 0 h 354960"/>
                <a:gd name="textAreaBottom" fmla="*/ 355320 h 35496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3" name="Google Shape;2351;p17"/>
            <p:cNvSpPr/>
            <p:nvPr/>
          </p:nvSpPr>
          <p:spPr>
            <a:xfrm>
              <a:off x="8666280" y="4761720"/>
              <a:ext cx="190080" cy="2638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263880"/>
                <a:gd name="textAreaBottom" fmla="*/ 264240 h 26388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4" name="Google Shape;2352;p17"/>
            <p:cNvSpPr/>
            <p:nvPr/>
          </p:nvSpPr>
          <p:spPr>
            <a:xfrm>
              <a:off x="8658720" y="4978800"/>
              <a:ext cx="16200" cy="1440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5" name="Google Shape;2353;p17"/>
            <p:cNvSpPr/>
            <p:nvPr/>
          </p:nvSpPr>
          <p:spPr>
            <a:xfrm>
              <a:off x="8767800" y="4740120"/>
              <a:ext cx="6840" cy="212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6" name="Google Shape;2354;p17"/>
            <p:cNvSpPr/>
            <p:nvPr/>
          </p:nvSpPr>
          <p:spPr>
            <a:xfrm>
              <a:off x="8773200" y="4750200"/>
              <a:ext cx="10440" cy="111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7" name="Google Shape;2355;p17"/>
            <p:cNvSpPr/>
            <p:nvPr/>
          </p:nvSpPr>
          <p:spPr>
            <a:xfrm>
              <a:off x="8759520" y="4750200"/>
              <a:ext cx="10800" cy="115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8" name="Google Shape;2356;p17"/>
            <p:cNvSpPr/>
            <p:nvPr/>
          </p:nvSpPr>
          <p:spPr>
            <a:xfrm>
              <a:off x="8818560" y="4714560"/>
              <a:ext cx="13320" cy="154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9" name="Google Shape;2357;p17"/>
            <p:cNvSpPr/>
            <p:nvPr/>
          </p:nvSpPr>
          <p:spPr>
            <a:xfrm>
              <a:off x="8831160" y="4711680"/>
              <a:ext cx="7920" cy="1728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0" name="Google Shape;2358;p17"/>
            <p:cNvSpPr/>
            <p:nvPr/>
          </p:nvSpPr>
          <p:spPr>
            <a:xfrm>
              <a:off x="8813880" y="4727160"/>
              <a:ext cx="16920" cy="72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1" name="Google Shape;2359;p17"/>
            <p:cNvSpPr/>
            <p:nvPr/>
          </p:nvSpPr>
          <p:spPr>
            <a:xfrm>
              <a:off x="8835120" y="4682160"/>
              <a:ext cx="10800" cy="18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2" name="Google Shape;2360;p17"/>
            <p:cNvSpPr/>
            <p:nvPr/>
          </p:nvSpPr>
          <p:spPr>
            <a:xfrm>
              <a:off x="8847360" y="4685400"/>
              <a:ext cx="7560" cy="154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3" name="Google Shape;2361;p17"/>
            <p:cNvSpPr/>
            <p:nvPr/>
          </p:nvSpPr>
          <p:spPr>
            <a:xfrm>
              <a:off x="8830800" y="4695120"/>
              <a:ext cx="14760" cy="720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4" name="Google Shape;2362;p17"/>
            <p:cNvSpPr/>
            <p:nvPr/>
          </p:nvSpPr>
          <p:spPr>
            <a:xfrm>
              <a:off x="8865000" y="4663800"/>
              <a:ext cx="9720" cy="172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5" name="Google Shape;2363;p17"/>
            <p:cNvSpPr/>
            <p:nvPr/>
          </p:nvSpPr>
          <p:spPr>
            <a:xfrm>
              <a:off x="8874720" y="4668120"/>
              <a:ext cx="8640" cy="12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6" name="Google Shape;2364;p17"/>
            <p:cNvSpPr/>
            <p:nvPr/>
          </p:nvSpPr>
          <p:spPr>
            <a:xfrm>
              <a:off x="8858520" y="4674600"/>
              <a:ext cx="13320" cy="756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7" name="Google Shape;2365;p17"/>
            <p:cNvSpPr/>
            <p:nvPr/>
          </p:nvSpPr>
          <p:spPr>
            <a:xfrm>
              <a:off x="8733240" y="4762080"/>
              <a:ext cx="13680" cy="154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8" name="Google Shape;2366;p17"/>
            <p:cNvSpPr/>
            <p:nvPr/>
          </p:nvSpPr>
          <p:spPr>
            <a:xfrm>
              <a:off x="8745120" y="476064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9" name="Google Shape;2367;p17"/>
            <p:cNvSpPr/>
            <p:nvPr/>
          </p:nvSpPr>
          <p:spPr>
            <a:xfrm>
              <a:off x="8732160" y="477396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0" name="Google Shape;2368;p17"/>
            <p:cNvSpPr/>
            <p:nvPr/>
          </p:nvSpPr>
          <p:spPr>
            <a:xfrm>
              <a:off x="8706960" y="4783320"/>
              <a:ext cx="23760" cy="162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1" name="Google Shape;2369;p17"/>
            <p:cNvSpPr/>
            <p:nvPr/>
          </p:nvSpPr>
          <p:spPr>
            <a:xfrm>
              <a:off x="8722440" y="4777920"/>
              <a:ext cx="11520" cy="194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2" name="Google Shape;2370;p17"/>
            <p:cNvSpPr/>
            <p:nvPr/>
          </p:nvSpPr>
          <p:spPr>
            <a:xfrm>
              <a:off x="8710200" y="4797720"/>
              <a:ext cx="19800" cy="72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3" name="Google Shape;2371;p17"/>
            <p:cNvSpPr/>
            <p:nvPr/>
          </p:nvSpPr>
          <p:spPr>
            <a:xfrm>
              <a:off x="8722440" y="4855680"/>
              <a:ext cx="12600" cy="270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4" name="Google Shape;2372;p17"/>
            <p:cNvSpPr/>
            <p:nvPr/>
          </p:nvSpPr>
          <p:spPr>
            <a:xfrm>
              <a:off x="8736120" y="4862160"/>
              <a:ext cx="9720" cy="205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5" name="Google Shape;2373;p17"/>
            <p:cNvSpPr/>
            <p:nvPr/>
          </p:nvSpPr>
          <p:spPr>
            <a:xfrm>
              <a:off x="8715960" y="4872600"/>
              <a:ext cx="17640" cy="115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6" name="Google Shape;2374;p17"/>
            <p:cNvSpPr/>
            <p:nvPr/>
          </p:nvSpPr>
          <p:spPr>
            <a:xfrm>
              <a:off x="8782560" y="4843800"/>
              <a:ext cx="7920" cy="219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7" name="Google Shape;2375;p17"/>
            <p:cNvSpPr/>
            <p:nvPr/>
          </p:nvSpPr>
          <p:spPr>
            <a:xfrm>
              <a:off x="8788680" y="4852080"/>
              <a:ext cx="11520" cy="147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8" name="Google Shape;2376;p17"/>
            <p:cNvSpPr/>
            <p:nvPr/>
          </p:nvSpPr>
          <p:spPr>
            <a:xfrm>
              <a:off x="8773560" y="4854600"/>
              <a:ext cx="11160" cy="118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9" name="Google Shape;2377;p17"/>
            <p:cNvSpPr/>
            <p:nvPr/>
          </p:nvSpPr>
          <p:spPr>
            <a:xfrm>
              <a:off x="8821080" y="4783680"/>
              <a:ext cx="10440" cy="165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0" name="Google Shape;2378;p17"/>
            <p:cNvSpPr/>
            <p:nvPr/>
          </p:nvSpPr>
          <p:spPr>
            <a:xfrm>
              <a:off x="8831160" y="4784400"/>
              <a:ext cx="6480" cy="151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120"/>
                <a:gd name="textAreaBottom" fmla="*/ 15480 h 1512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1" name="Google Shape;2379;p17"/>
            <p:cNvSpPr/>
            <p:nvPr/>
          </p:nvSpPr>
          <p:spPr>
            <a:xfrm>
              <a:off x="8817120" y="4796280"/>
              <a:ext cx="12960" cy="612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2" name="Google Shape;2380;p17"/>
            <p:cNvSpPr/>
            <p:nvPr/>
          </p:nvSpPr>
          <p:spPr>
            <a:xfrm>
              <a:off x="8674560" y="4959720"/>
              <a:ext cx="16200" cy="262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3" name="Google Shape;2381;p17"/>
            <p:cNvSpPr/>
            <p:nvPr/>
          </p:nvSpPr>
          <p:spPr>
            <a:xfrm>
              <a:off x="8691120" y="4960800"/>
              <a:ext cx="10440" cy="23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4" name="Google Shape;2382;p17"/>
            <p:cNvSpPr/>
            <p:nvPr/>
          </p:nvSpPr>
          <p:spPr>
            <a:xfrm>
              <a:off x="8669880" y="4978800"/>
              <a:ext cx="20880" cy="1008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5" name="Google Shape;2383;p17"/>
            <p:cNvSpPr/>
            <p:nvPr/>
          </p:nvSpPr>
          <p:spPr>
            <a:xfrm>
              <a:off x="8693280" y="4886280"/>
              <a:ext cx="18360" cy="172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6" name="Google Shape;2384;p17"/>
            <p:cNvSpPr/>
            <p:nvPr/>
          </p:nvSpPr>
          <p:spPr>
            <a:xfrm>
              <a:off x="8707320" y="4882320"/>
              <a:ext cx="9720" cy="1980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7" name="Google Shape;2385;p17"/>
            <p:cNvSpPr/>
            <p:nvPr/>
          </p:nvSpPr>
          <p:spPr>
            <a:xfrm>
              <a:off x="8692560" y="4901040"/>
              <a:ext cx="18360" cy="756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8" name="Google Shape;2386;p17"/>
            <p:cNvSpPr/>
            <p:nvPr/>
          </p:nvSpPr>
          <p:spPr>
            <a:xfrm>
              <a:off x="8834760" y="4735440"/>
              <a:ext cx="16200" cy="2052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9" name="Google Shape;2387;p17"/>
            <p:cNvSpPr/>
            <p:nvPr/>
          </p:nvSpPr>
          <p:spPr>
            <a:xfrm>
              <a:off x="8849880" y="47340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0" name="Google Shape;2388;p17"/>
            <p:cNvSpPr/>
            <p:nvPr/>
          </p:nvSpPr>
          <p:spPr>
            <a:xfrm>
              <a:off x="8832240" y="4751280"/>
              <a:ext cx="18360" cy="792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1" name="Google Shape;2389;p17"/>
            <p:cNvSpPr/>
            <p:nvPr/>
          </p:nvSpPr>
          <p:spPr>
            <a:xfrm>
              <a:off x="8706600" y="4829040"/>
              <a:ext cx="12240" cy="57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2" name="Google Shape;2390;p17"/>
            <p:cNvSpPr/>
            <p:nvPr/>
          </p:nvSpPr>
          <p:spPr>
            <a:xfrm>
              <a:off x="8715240" y="4824000"/>
              <a:ext cx="5040" cy="1008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3" name="Google Shape;2391;p17"/>
            <p:cNvSpPr/>
            <p:nvPr/>
          </p:nvSpPr>
          <p:spPr>
            <a:xfrm>
              <a:off x="8708760" y="483516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4" name="Google Shape;2392;p17"/>
            <p:cNvSpPr/>
            <p:nvPr/>
          </p:nvSpPr>
          <p:spPr>
            <a:xfrm>
              <a:off x="8686440" y="4858200"/>
              <a:ext cx="7920" cy="111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5" name="Google Shape;2393;p17"/>
            <p:cNvSpPr/>
            <p:nvPr/>
          </p:nvSpPr>
          <p:spPr>
            <a:xfrm>
              <a:off x="8695080" y="4858560"/>
              <a:ext cx="4680" cy="1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6" name="Google Shape;2394;p17"/>
            <p:cNvSpPr/>
            <p:nvPr/>
          </p:nvSpPr>
          <p:spPr>
            <a:xfrm>
              <a:off x="8684640" y="48661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7" name="Google Shape;2395;p17"/>
            <p:cNvSpPr/>
            <p:nvPr/>
          </p:nvSpPr>
          <p:spPr>
            <a:xfrm>
              <a:off x="8670600" y="486756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8" name="Google Shape;2396;p17"/>
            <p:cNvSpPr/>
            <p:nvPr/>
          </p:nvSpPr>
          <p:spPr>
            <a:xfrm>
              <a:off x="8676720" y="4871880"/>
              <a:ext cx="4320" cy="864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9" name="Google Shape;2397;p17"/>
            <p:cNvSpPr/>
            <p:nvPr/>
          </p:nvSpPr>
          <p:spPr>
            <a:xfrm>
              <a:off x="8668080" y="4875840"/>
              <a:ext cx="7920" cy="50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0" name="Google Shape;2398;p17"/>
            <p:cNvSpPr/>
            <p:nvPr/>
          </p:nvSpPr>
          <p:spPr>
            <a:xfrm>
              <a:off x="8647200" y="4878000"/>
              <a:ext cx="9360" cy="147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1" name="Google Shape;2399;p17"/>
            <p:cNvSpPr/>
            <p:nvPr/>
          </p:nvSpPr>
          <p:spPr>
            <a:xfrm>
              <a:off x="8657640" y="4882680"/>
              <a:ext cx="4680" cy="100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2" name="Google Shape;2400;p17"/>
            <p:cNvSpPr/>
            <p:nvPr/>
          </p:nvSpPr>
          <p:spPr>
            <a:xfrm>
              <a:off x="8646120" y="4888080"/>
              <a:ext cx="10440" cy="5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3" name="Google Shape;2401;p17"/>
            <p:cNvSpPr/>
            <p:nvPr/>
          </p:nvSpPr>
          <p:spPr>
            <a:xfrm>
              <a:off x="8628840" y="4926960"/>
              <a:ext cx="11880" cy="75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4" name="Google Shape;2402;p17"/>
            <p:cNvSpPr/>
            <p:nvPr/>
          </p:nvSpPr>
          <p:spPr>
            <a:xfrm>
              <a:off x="8635680" y="4924800"/>
              <a:ext cx="6120" cy="9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5" name="Google Shape;2403;p17"/>
            <p:cNvSpPr/>
            <p:nvPr/>
          </p:nvSpPr>
          <p:spPr>
            <a:xfrm>
              <a:off x="8631000" y="4934160"/>
              <a:ext cx="9720" cy="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6" name="Google Shape;2404;p17"/>
            <p:cNvSpPr/>
            <p:nvPr/>
          </p:nvSpPr>
          <p:spPr>
            <a:xfrm>
              <a:off x="8632800" y="4899600"/>
              <a:ext cx="11520" cy="61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7" name="Google Shape;2405;p17"/>
            <p:cNvSpPr/>
            <p:nvPr/>
          </p:nvSpPr>
          <p:spPr>
            <a:xfrm>
              <a:off x="8639280" y="4896000"/>
              <a:ext cx="5400" cy="936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8" name="Google Shape;2406;p17"/>
            <p:cNvSpPr/>
            <p:nvPr/>
          </p:nvSpPr>
          <p:spPr>
            <a:xfrm>
              <a:off x="8635680" y="490608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9" name="Google Shape;2407;p17"/>
            <p:cNvSpPr/>
            <p:nvPr/>
          </p:nvSpPr>
          <p:spPr>
            <a:xfrm>
              <a:off x="8610480" y="4963320"/>
              <a:ext cx="13320" cy="36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0" name="Google Shape;2408;p17"/>
            <p:cNvSpPr/>
            <p:nvPr/>
          </p:nvSpPr>
          <p:spPr>
            <a:xfrm>
              <a:off x="8617680" y="4958280"/>
              <a:ext cx="6840" cy="6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1" name="Google Shape;2409;p17"/>
            <p:cNvSpPr/>
            <p:nvPr/>
          </p:nvSpPr>
          <p:spPr>
            <a:xfrm>
              <a:off x="8615160" y="4965840"/>
              <a:ext cx="8640" cy="61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2" name="Google Shape;2410;p17"/>
            <p:cNvSpPr/>
            <p:nvPr/>
          </p:nvSpPr>
          <p:spPr>
            <a:xfrm>
              <a:off x="8616600" y="4944240"/>
              <a:ext cx="10800" cy="90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3" name="Google Shape;2411;p17"/>
            <p:cNvSpPr/>
            <p:nvPr/>
          </p:nvSpPr>
          <p:spPr>
            <a:xfrm>
              <a:off x="8622720" y="4942080"/>
              <a:ext cx="6480" cy="100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4" name="Google Shape;2412;p17"/>
            <p:cNvSpPr/>
            <p:nvPr/>
          </p:nvSpPr>
          <p:spPr>
            <a:xfrm>
              <a:off x="8618400" y="4951800"/>
              <a:ext cx="9000" cy="46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5" name="Google Shape;2413;p17"/>
            <p:cNvSpPr/>
            <p:nvPr/>
          </p:nvSpPr>
          <p:spPr>
            <a:xfrm>
              <a:off x="8695800" y="4838400"/>
              <a:ext cx="15480" cy="158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6" name="Google Shape;2414;p17"/>
            <p:cNvSpPr/>
            <p:nvPr/>
          </p:nvSpPr>
          <p:spPr>
            <a:xfrm>
              <a:off x="8708040" y="4835160"/>
              <a:ext cx="7920" cy="18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7" name="Google Shape;2415;p17"/>
            <p:cNvSpPr/>
            <p:nvPr/>
          </p:nvSpPr>
          <p:spPr>
            <a:xfrm>
              <a:off x="8694720" y="4851720"/>
              <a:ext cx="16560" cy="684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8" name="Google Shape;2416;p17"/>
            <p:cNvSpPr/>
            <p:nvPr/>
          </p:nvSpPr>
          <p:spPr>
            <a:xfrm>
              <a:off x="8470080" y="4737960"/>
              <a:ext cx="333360" cy="228960"/>
            </a:xfrm>
            <a:custGeom>
              <a:avLst/>
              <a:gdLst>
                <a:gd name="textAreaLeft" fmla="*/ 0 w 333360"/>
                <a:gd name="textAreaRight" fmla="*/ 333720 w 333360"/>
                <a:gd name="textAreaTop" fmla="*/ 0 h 228960"/>
                <a:gd name="textAreaBottom" fmla="*/ 229320 h 22896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9" name="Google Shape;2417;p17"/>
            <p:cNvSpPr/>
            <p:nvPr/>
          </p:nvSpPr>
          <p:spPr>
            <a:xfrm>
              <a:off x="8497800" y="4768560"/>
              <a:ext cx="82080" cy="2772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0" name="Google Shape;2418;p17"/>
            <p:cNvSpPr/>
            <p:nvPr/>
          </p:nvSpPr>
          <p:spPr>
            <a:xfrm>
              <a:off x="8515800" y="4733280"/>
              <a:ext cx="328320" cy="282240"/>
            </a:xfrm>
            <a:custGeom>
              <a:avLst/>
              <a:gdLst>
                <a:gd name="textAreaLeft" fmla="*/ 0 w 328320"/>
                <a:gd name="textAreaRight" fmla="*/ 328680 w 328320"/>
                <a:gd name="textAreaTop" fmla="*/ 0 h 282240"/>
                <a:gd name="textAreaBottom" fmla="*/ 282600 h 28224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1" name="Google Shape;2419;p17"/>
            <p:cNvSpPr/>
            <p:nvPr/>
          </p:nvSpPr>
          <p:spPr>
            <a:xfrm>
              <a:off x="8592480" y="4733640"/>
              <a:ext cx="197640" cy="71640"/>
            </a:xfrm>
            <a:custGeom>
              <a:avLst/>
              <a:gdLst>
                <a:gd name="textAreaLeft" fmla="*/ 0 w 197640"/>
                <a:gd name="textAreaRight" fmla="*/ 198000 w 19764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2" name="Google Shape;2420;p17"/>
            <p:cNvSpPr/>
            <p:nvPr/>
          </p:nvSpPr>
          <p:spPr>
            <a:xfrm>
              <a:off x="8529840" y="4804200"/>
              <a:ext cx="193680" cy="194760"/>
            </a:xfrm>
            <a:custGeom>
              <a:avLst/>
              <a:gdLst>
                <a:gd name="textAreaLeft" fmla="*/ 0 w 193680"/>
                <a:gd name="textAreaRight" fmla="*/ 194040 w 193680"/>
                <a:gd name="textAreaTop" fmla="*/ 0 h 194760"/>
                <a:gd name="textAreaBottom" fmla="*/ 195120 h 19476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3" name="Google Shape;2421;p17"/>
            <p:cNvSpPr/>
            <p:nvPr/>
          </p:nvSpPr>
          <p:spPr>
            <a:xfrm>
              <a:off x="8521920" y="4742280"/>
              <a:ext cx="221400" cy="235800"/>
            </a:xfrm>
            <a:custGeom>
              <a:avLst/>
              <a:gdLst>
                <a:gd name="textAreaLeft" fmla="*/ 0 w 221400"/>
                <a:gd name="textAreaRight" fmla="*/ 221760 w 221400"/>
                <a:gd name="textAreaTop" fmla="*/ 0 h 235800"/>
                <a:gd name="textAreaBottom" fmla="*/ 236160 h 23580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4" name="Google Shape;2422;p17"/>
            <p:cNvSpPr/>
            <p:nvPr/>
          </p:nvSpPr>
          <p:spPr>
            <a:xfrm>
              <a:off x="8568720" y="4759920"/>
              <a:ext cx="160200" cy="247320"/>
            </a:xfrm>
            <a:custGeom>
              <a:avLst/>
              <a:gdLst>
                <a:gd name="textAreaLeft" fmla="*/ 0 w 160200"/>
                <a:gd name="textAreaRight" fmla="*/ 160560 w 160200"/>
                <a:gd name="textAreaTop" fmla="*/ 0 h 247320"/>
                <a:gd name="textAreaBottom" fmla="*/ 247680 h 24732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5" name="Google Shape;2423;p17"/>
            <p:cNvSpPr/>
            <p:nvPr/>
          </p:nvSpPr>
          <p:spPr>
            <a:xfrm>
              <a:off x="8591400" y="4792680"/>
              <a:ext cx="151560" cy="20664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206640"/>
                <a:gd name="textAreaBottom" fmla="*/ 207000 h 20664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6" name="Google Shape;2424;p17"/>
            <p:cNvSpPr/>
            <p:nvPr/>
          </p:nvSpPr>
          <p:spPr>
            <a:xfrm>
              <a:off x="8529480" y="4734720"/>
              <a:ext cx="273960" cy="124200"/>
            </a:xfrm>
            <a:custGeom>
              <a:avLst/>
              <a:gdLst>
                <a:gd name="textAreaLeft" fmla="*/ 0 w 273960"/>
                <a:gd name="textAreaRight" fmla="*/ 274320 w 27396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7" name="Google Shape;2425;p17"/>
            <p:cNvSpPr/>
            <p:nvPr/>
          </p:nvSpPr>
          <p:spPr>
            <a:xfrm>
              <a:off x="8661240" y="4739760"/>
              <a:ext cx="157680" cy="3312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8" name="Google Shape;2426;p17"/>
            <p:cNvSpPr/>
            <p:nvPr/>
          </p:nvSpPr>
          <p:spPr>
            <a:xfrm>
              <a:off x="8522280" y="4875840"/>
              <a:ext cx="62640" cy="7812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78120"/>
                <a:gd name="textAreaBottom" fmla="*/ 78480 h 7812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9" name="Google Shape;2427;p17"/>
            <p:cNvSpPr/>
            <p:nvPr/>
          </p:nvSpPr>
          <p:spPr>
            <a:xfrm>
              <a:off x="8521920" y="4884120"/>
              <a:ext cx="30600" cy="6372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0" name="Google Shape;2428;p17"/>
            <p:cNvSpPr/>
            <p:nvPr/>
          </p:nvSpPr>
          <p:spPr>
            <a:xfrm>
              <a:off x="8584920" y="4826520"/>
              <a:ext cx="94320" cy="156960"/>
            </a:xfrm>
            <a:custGeom>
              <a:avLst/>
              <a:gdLst>
                <a:gd name="textAreaLeft" fmla="*/ 0 w 94320"/>
                <a:gd name="textAreaRight" fmla="*/ 94680 w 9432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1" name="Google Shape;2429;p17"/>
            <p:cNvSpPr/>
            <p:nvPr/>
          </p:nvSpPr>
          <p:spPr>
            <a:xfrm>
              <a:off x="8751960" y="4743360"/>
              <a:ext cx="9000" cy="223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2" name="Google Shape;2430;p17"/>
            <p:cNvSpPr/>
            <p:nvPr/>
          </p:nvSpPr>
          <p:spPr>
            <a:xfrm>
              <a:off x="8760240" y="4750560"/>
              <a:ext cx="10080" cy="154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3" name="Google Shape;2431;p17"/>
            <p:cNvSpPr/>
            <p:nvPr/>
          </p:nvSpPr>
          <p:spPr>
            <a:xfrm>
              <a:off x="8744040" y="4756680"/>
              <a:ext cx="12600" cy="97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4" name="Google Shape;2432;p17"/>
            <p:cNvSpPr/>
            <p:nvPr/>
          </p:nvSpPr>
          <p:spPr>
            <a:xfrm>
              <a:off x="8799480" y="4734000"/>
              <a:ext cx="7920" cy="205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5" name="Google Shape;2433;p17"/>
            <p:cNvSpPr/>
            <p:nvPr/>
          </p:nvSpPr>
          <p:spPr>
            <a:xfrm>
              <a:off x="8807040" y="474228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6" name="Google Shape;2434;p17"/>
            <p:cNvSpPr/>
            <p:nvPr/>
          </p:nvSpPr>
          <p:spPr>
            <a:xfrm>
              <a:off x="8791920" y="4744080"/>
              <a:ext cx="11520" cy="108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7" name="Google Shape;2435;p17"/>
            <p:cNvSpPr/>
            <p:nvPr/>
          </p:nvSpPr>
          <p:spPr>
            <a:xfrm>
              <a:off x="8825400" y="4723920"/>
              <a:ext cx="12240" cy="180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8" name="Google Shape;2436;p17"/>
            <p:cNvSpPr/>
            <p:nvPr/>
          </p:nvSpPr>
          <p:spPr>
            <a:xfrm>
              <a:off x="8838000" y="472500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9" name="Google Shape;2437;p17"/>
            <p:cNvSpPr/>
            <p:nvPr/>
          </p:nvSpPr>
          <p:spPr>
            <a:xfrm>
              <a:off x="8819280" y="4736520"/>
              <a:ext cx="16200" cy="75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0" name="Google Shape;2438;p17"/>
            <p:cNvSpPr/>
            <p:nvPr/>
          </p:nvSpPr>
          <p:spPr>
            <a:xfrm>
              <a:off x="8812800" y="47196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1" name="Google Shape;2439;p17"/>
            <p:cNvSpPr/>
            <p:nvPr/>
          </p:nvSpPr>
          <p:spPr>
            <a:xfrm>
              <a:off x="8819640" y="4727520"/>
              <a:ext cx="12240" cy="12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2" name="Google Shape;2440;p17"/>
            <p:cNvSpPr/>
            <p:nvPr/>
          </p:nvSpPr>
          <p:spPr>
            <a:xfrm>
              <a:off x="8803080" y="4729680"/>
              <a:ext cx="12240" cy="108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3" name="Google Shape;2441;p17"/>
            <p:cNvSpPr/>
            <p:nvPr/>
          </p:nvSpPr>
          <p:spPr>
            <a:xfrm>
              <a:off x="8775000" y="4731120"/>
              <a:ext cx="9000" cy="205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4" name="Google Shape;2442;p17"/>
            <p:cNvSpPr/>
            <p:nvPr/>
          </p:nvSpPr>
          <p:spPr>
            <a:xfrm>
              <a:off x="8782560" y="4739040"/>
              <a:ext cx="11880" cy="129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5" name="Google Shape;2443;p17"/>
            <p:cNvSpPr/>
            <p:nvPr/>
          </p:nvSpPr>
          <p:spPr>
            <a:xfrm>
              <a:off x="8765640" y="4741200"/>
              <a:ext cx="12600" cy="108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6" name="Google Shape;2444;p17"/>
            <p:cNvSpPr/>
            <p:nvPr/>
          </p:nvSpPr>
          <p:spPr>
            <a:xfrm>
              <a:off x="8772480" y="4741200"/>
              <a:ext cx="7920" cy="19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7" name="Google Shape;2445;p17"/>
            <p:cNvSpPr/>
            <p:nvPr/>
          </p:nvSpPr>
          <p:spPr>
            <a:xfrm>
              <a:off x="8776440" y="4752360"/>
              <a:ext cx="13680" cy="972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8" name="Google Shape;2446;p17"/>
            <p:cNvSpPr/>
            <p:nvPr/>
          </p:nvSpPr>
          <p:spPr>
            <a:xfrm>
              <a:off x="8761680" y="4747320"/>
              <a:ext cx="10800" cy="136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9" name="Google Shape;2447;p17"/>
            <p:cNvSpPr/>
            <p:nvPr/>
          </p:nvSpPr>
          <p:spPr>
            <a:xfrm>
              <a:off x="8816760" y="4732920"/>
              <a:ext cx="7920" cy="19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0" name="Google Shape;2448;p17"/>
            <p:cNvSpPr/>
            <p:nvPr/>
          </p:nvSpPr>
          <p:spPr>
            <a:xfrm>
              <a:off x="8820720" y="4743360"/>
              <a:ext cx="13680" cy="100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1" name="Google Shape;2449;p17"/>
            <p:cNvSpPr/>
            <p:nvPr/>
          </p:nvSpPr>
          <p:spPr>
            <a:xfrm>
              <a:off x="8806320" y="4739040"/>
              <a:ext cx="10800" cy="133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2" name="Google Shape;2450;p17"/>
            <p:cNvSpPr/>
            <p:nvPr/>
          </p:nvSpPr>
          <p:spPr>
            <a:xfrm>
              <a:off x="8632440" y="4893840"/>
              <a:ext cx="4680" cy="12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3" name="Google Shape;2451;p17"/>
            <p:cNvSpPr/>
            <p:nvPr/>
          </p:nvSpPr>
          <p:spPr>
            <a:xfrm>
              <a:off x="8637480" y="4898520"/>
              <a:ext cx="7200" cy="82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4" name="Google Shape;2452;p17"/>
            <p:cNvSpPr/>
            <p:nvPr/>
          </p:nvSpPr>
          <p:spPr>
            <a:xfrm>
              <a:off x="8627040" y="489996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5" name="Google Shape;2453;p17"/>
            <p:cNvSpPr/>
            <p:nvPr/>
          </p:nvSpPr>
          <p:spPr>
            <a:xfrm>
              <a:off x="8641440" y="4910040"/>
              <a:ext cx="10800" cy="75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6" name="Google Shape;2454;p17"/>
            <p:cNvSpPr/>
            <p:nvPr/>
          </p:nvSpPr>
          <p:spPr>
            <a:xfrm>
              <a:off x="8649000" y="4906440"/>
              <a:ext cx="5040" cy="1044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7" name="Google Shape;2455;p17"/>
            <p:cNvSpPr/>
            <p:nvPr/>
          </p:nvSpPr>
          <p:spPr>
            <a:xfrm>
              <a:off x="8642520" y="4917600"/>
              <a:ext cx="9720" cy="46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8" name="Google Shape;2456;p17"/>
            <p:cNvSpPr/>
            <p:nvPr/>
          </p:nvSpPr>
          <p:spPr>
            <a:xfrm>
              <a:off x="8628120" y="4900680"/>
              <a:ext cx="15840" cy="162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9" name="Google Shape;2457;p17"/>
            <p:cNvSpPr/>
            <p:nvPr/>
          </p:nvSpPr>
          <p:spPr>
            <a:xfrm>
              <a:off x="8640000" y="4897440"/>
              <a:ext cx="8640" cy="176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0" name="Google Shape;2458;p17"/>
            <p:cNvSpPr/>
            <p:nvPr/>
          </p:nvSpPr>
          <p:spPr>
            <a:xfrm>
              <a:off x="8626680" y="4914360"/>
              <a:ext cx="16200" cy="68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1" name="Google Shape;2459;p17"/>
            <p:cNvSpPr/>
            <p:nvPr/>
          </p:nvSpPr>
          <p:spPr>
            <a:xfrm>
              <a:off x="8671320" y="4948560"/>
              <a:ext cx="31680" cy="10800"/>
            </a:xfrm>
            <a:custGeom>
              <a:avLst/>
              <a:gdLst>
                <a:gd name="textAreaLeft" fmla="*/ 0 w 31680"/>
                <a:gd name="textAreaRight" fmla="*/ 32040 w 31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2" name="Google Shape;2460;p17"/>
            <p:cNvSpPr/>
            <p:nvPr/>
          </p:nvSpPr>
          <p:spPr>
            <a:xfrm>
              <a:off x="8686440" y="4934880"/>
              <a:ext cx="17640" cy="1980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3" name="Google Shape;2461;p17"/>
            <p:cNvSpPr/>
            <p:nvPr/>
          </p:nvSpPr>
          <p:spPr>
            <a:xfrm>
              <a:off x="8685000" y="4960080"/>
              <a:ext cx="18720" cy="1404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4" name="Google Shape;2462;p17"/>
            <p:cNvSpPr/>
            <p:nvPr/>
          </p:nvSpPr>
          <p:spPr>
            <a:xfrm>
              <a:off x="8731800" y="4989960"/>
              <a:ext cx="23400" cy="1728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5" name="Google Shape;2463;p17"/>
            <p:cNvSpPr/>
            <p:nvPr/>
          </p:nvSpPr>
          <p:spPr>
            <a:xfrm>
              <a:off x="8748000" y="4982400"/>
              <a:ext cx="11520" cy="230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6" name="Google Shape;2464;p17"/>
            <p:cNvSpPr/>
            <p:nvPr/>
          </p:nvSpPr>
          <p:spPr>
            <a:xfrm>
              <a:off x="8733960" y="5006160"/>
              <a:ext cx="21240" cy="90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7" name="Google Shape;2465;p17"/>
            <p:cNvSpPr/>
            <p:nvPr/>
          </p:nvSpPr>
          <p:spPr>
            <a:xfrm>
              <a:off x="8704080" y="4971240"/>
              <a:ext cx="30600" cy="11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8" name="Google Shape;2466;p17"/>
            <p:cNvSpPr/>
            <p:nvPr/>
          </p:nvSpPr>
          <p:spPr>
            <a:xfrm>
              <a:off x="8719560" y="4958280"/>
              <a:ext cx="16920" cy="198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9" name="Google Shape;2467;p17"/>
            <p:cNvSpPr/>
            <p:nvPr/>
          </p:nvSpPr>
          <p:spPr>
            <a:xfrm>
              <a:off x="8715960" y="4983120"/>
              <a:ext cx="19080" cy="129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0" name="Google Shape;2468;p17"/>
            <p:cNvSpPr/>
            <p:nvPr/>
          </p:nvSpPr>
          <p:spPr>
            <a:xfrm>
              <a:off x="8056440" y="4671720"/>
              <a:ext cx="170640" cy="146880"/>
            </a:xfrm>
            <a:custGeom>
              <a:avLst/>
              <a:gdLst>
                <a:gd name="textAreaLeft" fmla="*/ 0 w 170640"/>
                <a:gd name="textAreaRight" fmla="*/ 171000 w 17064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1" name="Google Shape;2469;p17"/>
            <p:cNvSpPr/>
            <p:nvPr/>
          </p:nvSpPr>
          <p:spPr>
            <a:xfrm>
              <a:off x="8074080" y="4739400"/>
              <a:ext cx="98280" cy="777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2" name="Google Shape;2470;p17"/>
            <p:cNvSpPr/>
            <p:nvPr/>
          </p:nvSpPr>
          <p:spPr>
            <a:xfrm>
              <a:off x="8194320" y="4674240"/>
              <a:ext cx="6840" cy="129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3" name="Google Shape;2471;p17"/>
            <p:cNvSpPr/>
            <p:nvPr/>
          </p:nvSpPr>
          <p:spPr>
            <a:xfrm>
              <a:off x="8197560" y="4682880"/>
              <a:ext cx="10800" cy="54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4" name="Google Shape;2472;p17"/>
            <p:cNvSpPr/>
            <p:nvPr/>
          </p:nvSpPr>
          <p:spPr>
            <a:xfrm>
              <a:off x="8184960" y="467820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5" name="Google Shape;2473;p17"/>
            <p:cNvSpPr/>
            <p:nvPr/>
          </p:nvSpPr>
          <p:spPr>
            <a:xfrm>
              <a:off x="8217000" y="4706640"/>
              <a:ext cx="7560" cy="1080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6" name="Google Shape;2474;p17"/>
            <p:cNvSpPr/>
            <p:nvPr/>
          </p:nvSpPr>
          <p:spPr>
            <a:xfrm>
              <a:off x="8218080" y="4715640"/>
              <a:ext cx="11880" cy="432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7" name="Google Shape;2475;p17"/>
            <p:cNvSpPr/>
            <p:nvPr/>
          </p:nvSpPr>
          <p:spPr>
            <a:xfrm>
              <a:off x="8210880" y="470592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8" name="Google Shape;2476;p17"/>
            <p:cNvSpPr/>
            <p:nvPr/>
          </p:nvSpPr>
          <p:spPr>
            <a:xfrm>
              <a:off x="8194680" y="4751640"/>
              <a:ext cx="10800" cy="68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9" name="Google Shape;2477;p17"/>
            <p:cNvSpPr/>
            <p:nvPr/>
          </p:nvSpPr>
          <p:spPr>
            <a:xfrm>
              <a:off x="8195040" y="4758840"/>
              <a:ext cx="10080" cy="504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0" name="Google Shape;2478;p17"/>
            <p:cNvSpPr/>
            <p:nvPr/>
          </p:nvSpPr>
          <p:spPr>
            <a:xfrm>
              <a:off x="8192520" y="4746960"/>
              <a:ext cx="4680" cy="108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1" name="Google Shape;2479;p17"/>
            <p:cNvSpPr/>
            <p:nvPr/>
          </p:nvSpPr>
          <p:spPr>
            <a:xfrm>
              <a:off x="8191800" y="47836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2" name="Google Shape;2480;p17"/>
            <p:cNvSpPr/>
            <p:nvPr/>
          </p:nvSpPr>
          <p:spPr>
            <a:xfrm>
              <a:off x="8192160" y="479232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3" name="Google Shape;2481;p17"/>
            <p:cNvSpPr/>
            <p:nvPr/>
          </p:nvSpPr>
          <p:spPr>
            <a:xfrm>
              <a:off x="8188200" y="4784760"/>
              <a:ext cx="4320" cy="9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4" name="Google Shape;2482;p17"/>
            <p:cNvSpPr/>
            <p:nvPr/>
          </p:nvSpPr>
          <p:spPr>
            <a:xfrm>
              <a:off x="8181360" y="479700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5" name="Google Shape;2483;p17"/>
            <p:cNvSpPr/>
            <p:nvPr/>
          </p:nvSpPr>
          <p:spPr>
            <a:xfrm>
              <a:off x="8182800" y="480600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6" name="Google Shape;2484;p17"/>
            <p:cNvSpPr/>
            <p:nvPr/>
          </p:nvSpPr>
          <p:spPr>
            <a:xfrm>
              <a:off x="8178480" y="4798440"/>
              <a:ext cx="4320" cy="10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7" name="Google Shape;2485;p17"/>
            <p:cNvSpPr/>
            <p:nvPr/>
          </p:nvSpPr>
          <p:spPr>
            <a:xfrm>
              <a:off x="8167320" y="480564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8" name="Google Shape;2486;p17"/>
            <p:cNvSpPr/>
            <p:nvPr/>
          </p:nvSpPr>
          <p:spPr>
            <a:xfrm>
              <a:off x="8167680" y="481356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9" name="Google Shape;2487;p17"/>
            <p:cNvSpPr/>
            <p:nvPr/>
          </p:nvSpPr>
          <p:spPr>
            <a:xfrm>
              <a:off x="8163360" y="4806720"/>
              <a:ext cx="3960" cy="936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0" name="Google Shape;2488;p17"/>
            <p:cNvSpPr/>
            <p:nvPr/>
          </p:nvSpPr>
          <p:spPr>
            <a:xfrm>
              <a:off x="8084880" y="4731120"/>
              <a:ext cx="7200" cy="118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1" name="Google Shape;2489;p17"/>
            <p:cNvSpPr/>
            <p:nvPr/>
          </p:nvSpPr>
          <p:spPr>
            <a:xfrm>
              <a:off x="8087040" y="4740120"/>
              <a:ext cx="11880" cy="540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2" name="Google Shape;2490;p17"/>
            <p:cNvSpPr/>
            <p:nvPr/>
          </p:nvSpPr>
          <p:spPr>
            <a:xfrm>
              <a:off x="8076960" y="4733640"/>
              <a:ext cx="7200" cy="97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3" name="Google Shape;2491;p17"/>
            <p:cNvSpPr/>
            <p:nvPr/>
          </p:nvSpPr>
          <p:spPr>
            <a:xfrm>
              <a:off x="8100720" y="4713480"/>
              <a:ext cx="7200" cy="129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4" name="Google Shape;2492;p17"/>
            <p:cNvSpPr/>
            <p:nvPr/>
          </p:nvSpPr>
          <p:spPr>
            <a:xfrm>
              <a:off x="8105760" y="4720320"/>
              <a:ext cx="11880" cy="68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5" name="Google Shape;2493;p17"/>
            <p:cNvSpPr/>
            <p:nvPr/>
          </p:nvSpPr>
          <p:spPr>
            <a:xfrm>
              <a:off x="8090640" y="4717440"/>
              <a:ext cx="10800" cy="9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6" name="Google Shape;2494;p17"/>
            <p:cNvSpPr/>
            <p:nvPr/>
          </p:nvSpPr>
          <p:spPr>
            <a:xfrm>
              <a:off x="8129160" y="4695120"/>
              <a:ext cx="7560" cy="129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7" name="Google Shape;2495;p17"/>
            <p:cNvSpPr/>
            <p:nvPr/>
          </p:nvSpPr>
          <p:spPr>
            <a:xfrm>
              <a:off x="8135640" y="4699440"/>
              <a:ext cx="10080" cy="900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8" name="Google Shape;2496;p17"/>
            <p:cNvSpPr/>
            <p:nvPr/>
          </p:nvSpPr>
          <p:spPr>
            <a:xfrm>
              <a:off x="8120160" y="4701240"/>
              <a:ext cx="11520" cy="72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9" name="Google Shape;2497;p17"/>
            <p:cNvSpPr/>
            <p:nvPr/>
          </p:nvSpPr>
          <p:spPr>
            <a:xfrm>
              <a:off x="8111880" y="4699080"/>
              <a:ext cx="9360" cy="180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0" name="Google Shape;2498;p17"/>
            <p:cNvSpPr/>
            <p:nvPr/>
          </p:nvSpPr>
          <p:spPr>
            <a:xfrm>
              <a:off x="8119440" y="4703400"/>
              <a:ext cx="11160" cy="13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1" name="Google Shape;2499;p17"/>
            <p:cNvSpPr/>
            <p:nvPr/>
          </p:nvSpPr>
          <p:spPr>
            <a:xfrm>
              <a:off x="8102160" y="4709880"/>
              <a:ext cx="12960" cy="82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2" name="Google Shape;2500;p17"/>
            <p:cNvSpPr/>
            <p:nvPr/>
          </p:nvSpPr>
          <p:spPr>
            <a:xfrm>
              <a:off x="8158680" y="4686840"/>
              <a:ext cx="5400" cy="122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3" name="Google Shape;2501;p17"/>
            <p:cNvSpPr/>
            <p:nvPr/>
          </p:nvSpPr>
          <p:spPr>
            <a:xfrm>
              <a:off x="8161920" y="4693320"/>
              <a:ext cx="10800" cy="64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4" name="Google Shape;2502;p17"/>
            <p:cNvSpPr/>
            <p:nvPr/>
          </p:nvSpPr>
          <p:spPr>
            <a:xfrm>
              <a:off x="8150400" y="4687920"/>
              <a:ext cx="8640" cy="111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5" name="Google Shape;2503;p17"/>
            <p:cNvSpPr/>
            <p:nvPr/>
          </p:nvSpPr>
          <p:spPr>
            <a:xfrm>
              <a:off x="8174520" y="4681440"/>
              <a:ext cx="7920" cy="10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6" name="Google Shape;2504;p17"/>
            <p:cNvSpPr/>
            <p:nvPr/>
          </p:nvSpPr>
          <p:spPr>
            <a:xfrm>
              <a:off x="8175240" y="4690800"/>
              <a:ext cx="12600" cy="50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7" name="Google Shape;2505;p17"/>
            <p:cNvSpPr/>
            <p:nvPr/>
          </p:nvSpPr>
          <p:spPr>
            <a:xfrm>
              <a:off x="8167680" y="4680360"/>
              <a:ext cx="5760" cy="11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8" name="Google Shape;2506;p17"/>
            <p:cNvSpPr/>
            <p:nvPr/>
          </p:nvSpPr>
          <p:spPr>
            <a:xfrm>
              <a:off x="8078760" y="4766040"/>
              <a:ext cx="12960" cy="126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9" name="Google Shape;2507;p17"/>
            <p:cNvSpPr/>
            <p:nvPr/>
          </p:nvSpPr>
          <p:spPr>
            <a:xfrm>
              <a:off x="8091000" y="4767480"/>
              <a:ext cx="10440" cy="108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0" name="Google Shape;2508;p17"/>
            <p:cNvSpPr/>
            <p:nvPr/>
          </p:nvSpPr>
          <p:spPr>
            <a:xfrm>
              <a:off x="8074080" y="477468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1" name="Google Shape;2509;p17"/>
            <p:cNvSpPr/>
            <p:nvPr/>
          </p:nvSpPr>
          <p:spPr>
            <a:xfrm>
              <a:off x="8093160" y="4754160"/>
              <a:ext cx="12600" cy="126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2" name="Google Shape;2510;p17"/>
            <p:cNvSpPr/>
            <p:nvPr/>
          </p:nvSpPr>
          <p:spPr>
            <a:xfrm>
              <a:off x="8105040" y="4755600"/>
              <a:ext cx="10440" cy="104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3" name="Google Shape;2511;p17"/>
            <p:cNvSpPr/>
            <p:nvPr/>
          </p:nvSpPr>
          <p:spPr>
            <a:xfrm>
              <a:off x="8088480" y="4762800"/>
              <a:ext cx="13320" cy="54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4" name="Google Shape;2512;p17"/>
            <p:cNvSpPr/>
            <p:nvPr/>
          </p:nvSpPr>
          <p:spPr>
            <a:xfrm>
              <a:off x="8160120" y="4761720"/>
              <a:ext cx="12240" cy="792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5" name="Google Shape;2513;p17"/>
            <p:cNvSpPr/>
            <p:nvPr/>
          </p:nvSpPr>
          <p:spPr>
            <a:xfrm>
              <a:off x="8160480" y="477072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6" name="Google Shape;2514;p17"/>
            <p:cNvSpPr/>
            <p:nvPr/>
          </p:nvSpPr>
          <p:spPr>
            <a:xfrm>
              <a:off x="8154720" y="4753800"/>
              <a:ext cx="11160" cy="13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7" name="Google Shape;2515;p17"/>
            <p:cNvSpPr/>
            <p:nvPr/>
          </p:nvSpPr>
          <p:spPr>
            <a:xfrm>
              <a:off x="8156160" y="4796640"/>
              <a:ext cx="12960" cy="54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8" name="Google Shape;2516;p17"/>
            <p:cNvSpPr/>
            <p:nvPr/>
          </p:nvSpPr>
          <p:spPr>
            <a:xfrm>
              <a:off x="8156160" y="4801680"/>
              <a:ext cx="9360" cy="8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9" name="Google Shape;2517;p17"/>
            <p:cNvSpPr/>
            <p:nvPr/>
          </p:nvSpPr>
          <p:spPr>
            <a:xfrm>
              <a:off x="8155440" y="4788720"/>
              <a:ext cx="7920" cy="97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0" name="Google Shape;2518;p17"/>
            <p:cNvSpPr/>
            <p:nvPr/>
          </p:nvSpPr>
          <p:spPr>
            <a:xfrm>
              <a:off x="8118000" y="4748760"/>
              <a:ext cx="8640" cy="1080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1" name="Google Shape;2519;p17"/>
            <p:cNvSpPr/>
            <p:nvPr/>
          </p:nvSpPr>
          <p:spPr>
            <a:xfrm>
              <a:off x="8125200" y="475272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2" name="Google Shape;2520;p17"/>
            <p:cNvSpPr/>
            <p:nvPr/>
          </p:nvSpPr>
          <p:spPr>
            <a:xfrm>
              <a:off x="8112600" y="4754880"/>
              <a:ext cx="9720" cy="50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3" name="Google Shape;2521;p17"/>
            <p:cNvSpPr/>
            <p:nvPr/>
          </p:nvSpPr>
          <p:spPr>
            <a:xfrm>
              <a:off x="8069760" y="477324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4" name="Google Shape;2522;p17"/>
            <p:cNvSpPr/>
            <p:nvPr/>
          </p:nvSpPr>
          <p:spPr>
            <a:xfrm>
              <a:off x="8079480" y="477396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5" name="Google Shape;2523;p17"/>
            <p:cNvSpPr/>
            <p:nvPr/>
          </p:nvSpPr>
          <p:spPr>
            <a:xfrm>
              <a:off x="8066160" y="4782600"/>
              <a:ext cx="11160" cy="4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6" name="Google Shape;2524;p17"/>
            <p:cNvSpPr/>
            <p:nvPr/>
          </p:nvSpPr>
          <p:spPr>
            <a:xfrm>
              <a:off x="8068680" y="4748400"/>
              <a:ext cx="6120" cy="129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7" name="Google Shape;2525;p17"/>
            <p:cNvSpPr/>
            <p:nvPr/>
          </p:nvSpPr>
          <p:spPr>
            <a:xfrm>
              <a:off x="8071920" y="4755600"/>
              <a:ext cx="9360" cy="64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8" name="Google Shape;2526;p17"/>
            <p:cNvSpPr/>
            <p:nvPr/>
          </p:nvSpPr>
          <p:spPr>
            <a:xfrm>
              <a:off x="8061840" y="4753440"/>
              <a:ext cx="7200" cy="79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9" name="Google Shape;2527;p17"/>
            <p:cNvSpPr/>
            <p:nvPr/>
          </p:nvSpPr>
          <p:spPr>
            <a:xfrm>
              <a:off x="8202240" y="4768200"/>
              <a:ext cx="7560" cy="115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0" name="Google Shape;2528;p17"/>
            <p:cNvSpPr/>
            <p:nvPr/>
          </p:nvSpPr>
          <p:spPr>
            <a:xfrm>
              <a:off x="8204040" y="4777200"/>
              <a:ext cx="12600" cy="468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1" name="Google Shape;2529;p17"/>
            <p:cNvSpPr/>
            <p:nvPr/>
          </p:nvSpPr>
          <p:spPr>
            <a:xfrm>
              <a:off x="8194680" y="4768200"/>
              <a:ext cx="6840" cy="111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2" name="Google Shape;2530;p17"/>
            <p:cNvSpPr/>
            <p:nvPr/>
          </p:nvSpPr>
          <p:spPr>
            <a:xfrm>
              <a:off x="8206200" y="4733280"/>
              <a:ext cx="9000" cy="100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3" name="Google Shape;2531;p17"/>
            <p:cNvSpPr/>
            <p:nvPr/>
          </p:nvSpPr>
          <p:spPr>
            <a:xfrm>
              <a:off x="8207640" y="4741920"/>
              <a:ext cx="12240" cy="54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4" name="Google Shape;2532;p17"/>
            <p:cNvSpPr/>
            <p:nvPr/>
          </p:nvSpPr>
          <p:spPr>
            <a:xfrm>
              <a:off x="8200440" y="473004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5" name="Google Shape;2533;p17"/>
            <p:cNvSpPr/>
            <p:nvPr/>
          </p:nvSpPr>
          <p:spPr>
            <a:xfrm>
              <a:off x="8214840" y="4723920"/>
              <a:ext cx="6480" cy="1116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6" name="Google Shape;2534;p17"/>
            <p:cNvSpPr/>
            <p:nvPr/>
          </p:nvSpPr>
          <p:spPr>
            <a:xfrm>
              <a:off x="8215560" y="47318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7" name="Google Shape;2535;p17"/>
            <p:cNvSpPr/>
            <p:nvPr/>
          </p:nvSpPr>
          <p:spPr>
            <a:xfrm>
              <a:off x="8211600" y="4725360"/>
              <a:ext cx="4320" cy="9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8" name="Google Shape;2536;p17"/>
            <p:cNvSpPr/>
            <p:nvPr/>
          </p:nvSpPr>
          <p:spPr>
            <a:xfrm>
              <a:off x="8207280" y="469116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9" name="Google Shape;2537;p17"/>
            <p:cNvSpPr/>
            <p:nvPr/>
          </p:nvSpPr>
          <p:spPr>
            <a:xfrm>
              <a:off x="8208000" y="46987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0" name="Google Shape;2538;p17"/>
            <p:cNvSpPr/>
            <p:nvPr/>
          </p:nvSpPr>
          <p:spPr>
            <a:xfrm>
              <a:off x="8204400" y="4690800"/>
              <a:ext cx="4680" cy="9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1" name="Google Shape;2539;p17"/>
            <p:cNvSpPr/>
            <p:nvPr/>
          </p:nvSpPr>
          <p:spPr>
            <a:xfrm>
              <a:off x="8134560" y="4746240"/>
              <a:ext cx="10440" cy="129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2" name="Google Shape;2540;p17"/>
            <p:cNvSpPr/>
            <p:nvPr/>
          </p:nvSpPr>
          <p:spPr>
            <a:xfrm>
              <a:off x="8142840" y="475128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3" name="Google Shape;2541;p17"/>
            <p:cNvSpPr/>
            <p:nvPr/>
          </p:nvSpPr>
          <p:spPr>
            <a:xfrm>
              <a:off x="8127360" y="4752720"/>
              <a:ext cx="12240" cy="684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4" name="Google Shape;2542;p17"/>
            <p:cNvSpPr/>
            <p:nvPr/>
          </p:nvSpPr>
          <p:spPr>
            <a:xfrm>
              <a:off x="8137080" y="4687560"/>
              <a:ext cx="12960" cy="162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5" name="Google Shape;2543;p17"/>
            <p:cNvSpPr/>
            <p:nvPr/>
          </p:nvSpPr>
          <p:spPr>
            <a:xfrm>
              <a:off x="8148960" y="4691880"/>
              <a:ext cx="12240" cy="1188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6" name="Google Shape;2544;p17"/>
            <p:cNvSpPr/>
            <p:nvPr/>
          </p:nvSpPr>
          <p:spPr>
            <a:xfrm>
              <a:off x="8130960" y="4698000"/>
              <a:ext cx="14400" cy="68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7" name="Google Shape;2545;p17"/>
            <p:cNvSpPr/>
            <p:nvPr/>
          </p:nvSpPr>
          <p:spPr>
            <a:xfrm>
              <a:off x="8110800" y="4756680"/>
              <a:ext cx="7920" cy="93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8" name="Google Shape;2546;p17"/>
            <p:cNvSpPr/>
            <p:nvPr/>
          </p:nvSpPr>
          <p:spPr>
            <a:xfrm>
              <a:off x="8118000" y="4759200"/>
              <a:ext cx="6840" cy="648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9" name="Google Shape;2547;p17"/>
            <p:cNvSpPr/>
            <p:nvPr/>
          </p:nvSpPr>
          <p:spPr>
            <a:xfrm>
              <a:off x="8106840" y="476244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0" name="Google Shape;2548;p17"/>
            <p:cNvSpPr/>
            <p:nvPr/>
          </p:nvSpPr>
          <p:spPr>
            <a:xfrm>
              <a:off x="8152920" y="4772160"/>
              <a:ext cx="9360" cy="46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1" name="Google Shape;2549;p17"/>
            <p:cNvSpPr/>
            <p:nvPr/>
          </p:nvSpPr>
          <p:spPr>
            <a:xfrm>
              <a:off x="8153640" y="4777920"/>
              <a:ext cx="7920" cy="54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2" name="Google Shape;2550;p17"/>
            <p:cNvSpPr/>
            <p:nvPr/>
          </p:nvSpPr>
          <p:spPr>
            <a:xfrm>
              <a:off x="8149320" y="4766400"/>
              <a:ext cx="7920" cy="9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3" name="Google Shape;2551;p17"/>
            <p:cNvSpPr/>
            <p:nvPr/>
          </p:nvSpPr>
          <p:spPr>
            <a:xfrm>
              <a:off x="8532000" y="4818960"/>
              <a:ext cx="148320" cy="174600"/>
            </a:xfrm>
            <a:custGeom>
              <a:avLst/>
              <a:gdLst>
                <a:gd name="textAreaLeft" fmla="*/ 0 w 148320"/>
                <a:gd name="textAreaRight" fmla="*/ 148680 w 148320"/>
                <a:gd name="textAreaTop" fmla="*/ 0 h 174600"/>
                <a:gd name="textAreaBottom" fmla="*/ 174960 h 17460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4" name="Google Shape;2552;p17"/>
            <p:cNvSpPr/>
            <p:nvPr/>
          </p:nvSpPr>
          <p:spPr>
            <a:xfrm>
              <a:off x="8047080" y="4634280"/>
              <a:ext cx="759960" cy="142560"/>
            </a:xfrm>
            <a:custGeom>
              <a:avLst/>
              <a:gdLst>
                <a:gd name="textAreaLeft" fmla="*/ 0 w 759960"/>
                <a:gd name="textAreaRight" fmla="*/ 760320 w 7599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5" name="Google Shape;2553;p17"/>
            <p:cNvSpPr/>
            <p:nvPr/>
          </p:nvSpPr>
          <p:spPr>
            <a:xfrm>
              <a:off x="8043120" y="4635360"/>
              <a:ext cx="259920" cy="124920"/>
            </a:xfrm>
            <a:custGeom>
              <a:avLst/>
              <a:gdLst>
                <a:gd name="textAreaLeft" fmla="*/ 0 w 259920"/>
                <a:gd name="textAreaRight" fmla="*/ 260280 w 25992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6" name="Google Shape;2554;p17"/>
            <p:cNvSpPr/>
            <p:nvPr/>
          </p:nvSpPr>
          <p:spPr>
            <a:xfrm>
              <a:off x="8201880" y="4648320"/>
              <a:ext cx="176040" cy="23760"/>
            </a:xfrm>
            <a:custGeom>
              <a:avLst/>
              <a:gdLst>
                <a:gd name="textAreaLeft" fmla="*/ 0 w 176040"/>
                <a:gd name="textAreaRight" fmla="*/ 176400 w 1760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7" name="Google Shape;2555;p17"/>
            <p:cNvSpPr/>
            <p:nvPr/>
          </p:nvSpPr>
          <p:spPr>
            <a:xfrm>
              <a:off x="8338680" y="4633920"/>
              <a:ext cx="203760" cy="162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8" name="Google Shape;2556;p17"/>
            <p:cNvSpPr/>
            <p:nvPr/>
          </p:nvSpPr>
          <p:spPr>
            <a:xfrm>
              <a:off x="8382600" y="4649400"/>
              <a:ext cx="67320" cy="3240"/>
            </a:xfrm>
            <a:custGeom>
              <a:avLst/>
              <a:gdLst>
                <a:gd name="textAreaLeft" fmla="*/ 0 w 67320"/>
                <a:gd name="textAreaRight" fmla="*/ 67680 w 67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9" name="Google Shape;2557;p17"/>
            <p:cNvSpPr/>
            <p:nvPr/>
          </p:nvSpPr>
          <p:spPr>
            <a:xfrm>
              <a:off x="8570160" y="4654440"/>
              <a:ext cx="175320" cy="23040"/>
            </a:xfrm>
            <a:custGeom>
              <a:avLst/>
              <a:gdLst>
                <a:gd name="textAreaLeft" fmla="*/ 0 w 175320"/>
                <a:gd name="textAreaRight" fmla="*/ 175680 w 1753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0" name="Google Shape;2558;p17"/>
            <p:cNvSpPr/>
            <p:nvPr/>
          </p:nvSpPr>
          <p:spPr>
            <a:xfrm>
              <a:off x="8410680" y="457560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1" name="Google Shape;2559;p17"/>
            <p:cNvSpPr/>
            <p:nvPr/>
          </p:nvSpPr>
          <p:spPr>
            <a:xfrm>
              <a:off x="8417160" y="4582440"/>
              <a:ext cx="5400" cy="288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2" name="Google Shape;2560;p17"/>
            <p:cNvSpPr/>
            <p:nvPr/>
          </p:nvSpPr>
          <p:spPr>
            <a:xfrm>
              <a:off x="8435880" y="4583520"/>
              <a:ext cx="9000" cy="28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3" name="Google Shape;2561;p17"/>
            <p:cNvSpPr/>
            <p:nvPr/>
          </p:nvSpPr>
          <p:spPr>
            <a:xfrm>
              <a:off x="8452440" y="4589640"/>
              <a:ext cx="3600" cy="216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4" name="Google Shape;2562;p17"/>
            <p:cNvSpPr/>
            <p:nvPr/>
          </p:nvSpPr>
          <p:spPr>
            <a:xfrm>
              <a:off x="8436960" y="4589280"/>
              <a:ext cx="5760" cy="28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5" name="Google Shape;2563;p17"/>
            <p:cNvSpPr/>
            <p:nvPr/>
          </p:nvSpPr>
          <p:spPr>
            <a:xfrm>
              <a:off x="8465760" y="4592880"/>
              <a:ext cx="4320" cy="28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6" name="Google Shape;2564;p17"/>
            <p:cNvSpPr/>
            <p:nvPr/>
          </p:nvSpPr>
          <p:spPr>
            <a:xfrm>
              <a:off x="8479440" y="45997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7" name="Google Shape;2565;p17"/>
            <p:cNvSpPr/>
            <p:nvPr/>
          </p:nvSpPr>
          <p:spPr>
            <a:xfrm>
              <a:off x="8503560" y="4606560"/>
              <a:ext cx="13680" cy="396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8" name="Google Shape;2566;p17"/>
            <p:cNvSpPr/>
            <p:nvPr/>
          </p:nvSpPr>
          <p:spPr>
            <a:xfrm>
              <a:off x="8525880" y="46137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9" name="Google Shape;2567;p17"/>
            <p:cNvSpPr/>
            <p:nvPr/>
          </p:nvSpPr>
          <p:spPr>
            <a:xfrm>
              <a:off x="8513640" y="4613040"/>
              <a:ext cx="11520" cy="36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0" name="Google Shape;2568;p17"/>
            <p:cNvSpPr/>
            <p:nvPr/>
          </p:nvSpPr>
          <p:spPr>
            <a:xfrm>
              <a:off x="8495280" y="4610160"/>
              <a:ext cx="12600" cy="43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1" name="Google Shape;2569;p17"/>
            <p:cNvSpPr/>
            <p:nvPr/>
          </p:nvSpPr>
          <p:spPr>
            <a:xfrm>
              <a:off x="8584920" y="463428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2" name="Google Shape;2570;p17"/>
            <p:cNvSpPr/>
            <p:nvPr/>
          </p:nvSpPr>
          <p:spPr>
            <a:xfrm>
              <a:off x="8604360" y="4638960"/>
              <a:ext cx="7200" cy="36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3" name="Google Shape;2571;p17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4" name="Google Shape;2572;p17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5" name="Google Shape;2573;p17"/>
            <p:cNvSpPr/>
            <p:nvPr/>
          </p:nvSpPr>
          <p:spPr>
            <a:xfrm>
              <a:off x="8414640" y="458928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6" name="Google Shape;2574;p17"/>
            <p:cNvSpPr/>
            <p:nvPr/>
          </p:nvSpPr>
          <p:spPr>
            <a:xfrm>
              <a:off x="8442360" y="4597560"/>
              <a:ext cx="29520" cy="864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7" name="Google Shape;2575;p17"/>
            <p:cNvSpPr/>
            <p:nvPr/>
          </p:nvSpPr>
          <p:spPr>
            <a:xfrm>
              <a:off x="8451360" y="4605480"/>
              <a:ext cx="9000" cy="360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8" name="Google Shape;2576;p17"/>
            <p:cNvSpPr/>
            <p:nvPr/>
          </p:nvSpPr>
          <p:spPr>
            <a:xfrm>
              <a:off x="8477280" y="4610880"/>
              <a:ext cx="7920" cy="32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9" name="Google Shape;2577;p17"/>
            <p:cNvSpPr/>
            <p:nvPr/>
          </p:nvSpPr>
          <p:spPr>
            <a:xfrm>
              <a:off x="8397360" y="4603680"/>
              <a:ext cx="16560" cy="468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0" name="Google Shape;2578;p17"/>
            <p:cNvSpPr/>
            <p:nvPr/>
          </p:nvSpPr>
          <p:spPr>
            <a:xfrm>
              <a:off x="8495280" y="4622400"/>
              <a:ext cx="14760" cy="46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1" name="Google Shape;2579;p17"/>
            <p:cNvSpPr/>
            <p:nvPr/>
          </p:nvSpPr>
          <p:spPr>
            <a:xfrm>
              <a:off x="8516160" y="4622040"/>
              <a:ext cx="11160" cy="504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2" name="Google Shape;2580;p17"/>
            <p:cNvSpPr/>
            <p:nvPr/>
          </p:nvSpPr>
          <p:spPr>
            <a:xfrm>
              <a:off x="8219160" y="4735440"/>
              <a:ext cx="48240" cy="4788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3" name="Google Shape;2581;p17"/>
            <p:cNvSpPr/>
            <p:nvPr/>
          </p:nvSpPr>
          <p:spPr>
            <a:xfrm>
              <a:off x="8219160" y="4746600"/>
              <a:ext cx="18000" cy="370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4" name="Google Shape;2582;p17"/>
            <p:cNvSpPr/>
            <p:nvPr/>
          </p:nvSpPr>
          <p:spPr>
            <a:xfrm>
              <a:off x="8168760" y="4796640"/>
              <a:ext cx="371160" cy="13536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35360"/>
                <a:gd name="textAreaBottom" fmla="*/ 135720 h 13536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5" name="Google Shape;2583;p17"/>
            <p:cNvSpPr/>
            <p:nvPr/>
          </p:nvSpPr>
          <p:spPr>
            <a:xfrm>
              <a:off x="8211600" y="4804200"/>
              <a:ext cx="290160" cy="113040"/>
            </a:xfrm>
            <a:custGeom>
              <a:avLst/>
              <a:gdLst>
                <a:gd name="textAreaLeft" fmla="*/ 0 w 290160"/>
                <a:gd name="textAreaRight" fmla="*/ 290520 w 290160"/>
                <a:gd name="textAreaTop" fmla="*/ 0 h 113040"/>
                <a:gd name="textAreaBottom" fmla="*/ 113400 h 11304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6" name="Google Shape;2584;p17"/>
            <p:cNvSpPr/>
            <p:nvPr/>
          </p:nvSpPr>
          <p:spPr>
            <a:xfrm>
              <a:off x="8266320" y="4768200"/>
              <a:ext cx="240120" cy="100080"/>
            </a:xfrm>
            <a:custGeom>
              <a:avLst/>
              <a:gdLst>
                <a:gd name="textAreaLeft" fmla="*/ 0 w 240120"/>
                <a:gd name="textAreaRight" fmla="*/ 240480 w 240120"/>
                <a:gd name="textAreaTop" fmla="*/ 0 h 100080"/>
                <a:gd name="textAreaBottom" fmla="*/ 100440 h 10008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7" name="Google Shape;2585;p17"/>
            <p:cNvSpPr/>
            <p:nvPr/>
          </p:nvSpPr>
          <p:spPr>
            <a:xfrm>
              <a:off x="8309520" y="4803480"/>
              <a:ext cx="162000" cy="52200"/>
            </a:xfrm>
            <a:custGeom>
              <a:avLst/>
              <a:gdLst>
                <a:gd name="textAreaLeft" fmla="*/ 0 w 162000"/>
                <a:gd name="textAreaRight" fmla="*/ 162360 w 162000"/>
                <a:gd name="textAreaTop" fmla="*/ 0 h 52200"/>
                <a:gd name="textAreaBottom" fmla="*/ 52560 h 5220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8" name="Google Shape;2586;p17"/>
            <p:cNvSpPr/>
            <p:nvPr/>
          </p:nvSpPr>
          <p:spPr>
            <a:xfrm>
              <a:off x="8323560" y="4737960"/>
              <a:ext cx="235800" cy="8604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9" name="Google Shape;2587;p17"/>
            <p:cNvSpPr/>
            <p:nvPr/>
          </p:nvSpPr>
          <p:spPr>
            <a:xfrm>
              <a:off x="8510760" y="4735800"/>
              <a:ext cx="238680" cy="23832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38320"/>
                <a:gd name="textAreaBottom" fmla="*/ 238680 h 23832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0" name="Google Shape;2588;p17"/>
            <p:cNvSpPr/>
            <p:nvPr/>
          </p:nvSpPr>
          <p:spPr>
            <a:xfrm>
              <a:off x="8384040" y="4763520"/>
              <a:ext cx="126360" cy="47520"/>
            </a:xfrm>
            <a:custGeom>
              <a:avLst/>
              <a:gdLst>
                <a:gd name="textAreaLeft" fmla="*/ 0 w 126360"/>
                <a:gd name="textAreaRight" fmla="*/ 126720 w 12636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1" name="Google Shape;2589;p17"/>
            <p:cNvSpPr/>
            <p:nvPr/>
          </p:nvSpPr>
          <p:spPr>
            <a:xfrm>
              <a:off x="8410320" y="4725000"/>
              <a:ext cx="179640" cy="66240"/>
            </a:xfrm>
            <a:custGeom>
              <a:avLst/>
              <a:gdLst>
                <a:gd name="textAreaLeft" fmla="*/ 0 w 179640"/>
                <a:gd name="textAreaRight" fmla="*/ 180000 w 17964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2" name="Google Shape;2590;p17"/>
            <p:cNvSpPr/>
            <p:nvPr/>
          </p:nvSpPr>
          <p:spPr>
            <a:xfrm>
              <a:off x="8436240" y="4736880"/>
              <a:ext cx="114840" cy="45720"/>
            </a:xfrm>
            <a:custGeom>
              <a:avLst/>
              <a:gdLst>
                <a:gd name="textAreaLeft" fmla="*/ 0 w 114840"/>
                <a:gd name="textAreaRight" fmla="*/ 115200 w 114840"/>
                <a:gd name="textAreaTop" fmla="*/ 0 h 45720"/>
                <a:gd name="textAreaBottom" fmla="*/ 46080 h 4572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3" name="Google Shape;2591;p17"/>
            <p:cNvSpPr/>
            <p:nvPr/>
          </p:nvSpPr>
          <p:spPr>
            <a:xfrm>
              <a:off x="8475120" y="4717800"/>
              <a:ext cx="185400" cy="4896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4" name="Google Shape;2592;p17"/>
            <p:cNvSpPr/>
            <p:nvPr/>
          </p:nvSpPr>
          <p:spPr>
            <a:xfrm>
              <a:off x="8506080" y="4723560"/>
              <a:ext cx="119880" cy="4068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5" name="Google Shape;2593;p17"/>
            <p:cNvSpPr/>
            <p:nvPr/>
          </p:nvSpPr>
          <p:spPr>
            <a:xfrm>
              <a:off x="8226720" y="4777560"/>
              <a:ext cx="7920" cy="86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6" name="Google Shape;2594;p17"/>
            <p:cNvSpPr/>
            <p:nvPr/>
          </p:nvSpPr>
          <p:spPr>
            <a:xfrm>
              <a:off x="8223480" y="4779000"/>
              <a:ext cx="4320" cy="111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7" name="Google Shape;2595;p17"/>
            <p:cNvSpPr/>
            <p:nvPr/>
          </p:nvSpPr>
          <p:spPr>
            <a:xfrm>
              <a:off x="8227080" y="47732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8" name="Google Shape;2596;p17"/>
            <p:cNvSpPr/>
            <p:nvPr/>
          </p:nvSpPr>
          <p:spPr>
            <a:xfrm>
              <a:off x="8237520" y="47422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9" name="Google Shape;2597;p17"/>
            <p:cNvSpPr/>
            <p:nvPr/>
          </p:nvSpPr>
          <p:spPr>
            <a:xfrm>
              <a:off x="8238600" y="4750560"/>
              <a:ext cx="11520" cy="43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0" name="Google Shape;2598;p17"/>
            <p:cNvSpPr/>
            <p:nvPr/>
          </p:nvSpPr>
          <p:spPr>
            <a:xfrm>
              <a:off x="8232120" y="474084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1" name="Google Shape;2599;p17"/>
            <p:cNvSpPr/>
            <p:nvPr/>
          </p:nvSpPr>
          <p:spPr>
            <a:xfrm>
              <a:off x="8250120" y="4757040"/>
              <a:ext cx="5400" cy="79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2" name="Google Shape;2600;p17"/>
            <p:cNvSpPr/>
            <p:nvPr/>
          </p:nvSpPr>
          <p:spPr>
            <a:xfrm>
              <a:off x="8251200" y="4763880"/>
              <a:ext cx="7560" cy="324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3" name="Google Shape;2601;p17"/>
            <p:cNvSpPr/>
            <p:nvPr/>
          </p:nvSpPr>
          <p:spPr>
            <a:xfrm>
              <a:off x="8245440" y="4756680"/>
              <a:ext cx="3960" cy="864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4" name="Google Shape;2602;p17"/>
            <p:cNvSpPr/>
            <p:nvPr/>
          </p:nvSpPr>
          <p:spPr>
            <a:xfrm>
              <a:off x="8563680" y="4717440"/>
              <a:ext cx="109440" cy="34560"/>
            </a:xfrm>
            <a:custGeom>
              <a:avLst/>
              <a:gdLst>
                <a:gd name="textAreaLeft" fmla="*/ 0 w 109440"/>
                <a:gd name="textAreaRight" fmla="*/ 109800 w 1094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5" name="Google Shape;2603;p17"/>
            <p:cNvSpPr/>
            <p:nvPr/>
          </p:nvSpPr>
          <p:spPr>
            <a:xfrm>
              <a:off x="8605800" y="4714920"/>
              <a:ext cx="103320" cy="29520"/>
            </a:xfrm>
            <a:custGeom>
              <a:avLst/>
              <a:gdLst>
                <a:gd name="textAreaLeft" fmla="*/ 0 w 103320"/>
                <a:gd name="textAreaRight" fmla="*/ 103680 w 103320"/>
                <a:gd name="textAreaTop" fmla="*/ 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6" name="Google Shape;2604;p17"/>
            <p:cNvSpPr/>
            <p:nvPr/>
          </p:nvSpPr>
          <p:spPr>
            <a:xfrm>
              <a:off x="8639280" y="4718520"/>
              <a:ext cx="64440" cy="2052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7" name="Google Shape;2605;p17"/>
            <p:cNvSpPr/>
            <p:nvPr/>
          </p:nvSpPr>
          <p:spPr>
            <a:xfrm>
              <a:off x="8655840" y="4716720"/>
              <a:ext cx="75240" cy="2052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8" name="Google Shape;2606;p17"/>
            <p:cNvSpPr/>
            <p:nvPr/>
          </p:nvSpPr>
          <p:spPr>
            <a:xfrm>
              <a:off x="8700480" y="4719960"/>
              <a:ext cx="44640" cy="1440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9" name="Google Shape;2607;p17"/>
            <p:cNvSpPr/>
            <p:nvPr/>
          </p:nvSpPr>
          <p:spPr>
            <a:xfrm>
              <a:off x="8728920" y="4722840"/>
              <a:ext cx="33840" cy="1080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0" name="Google Shape;2608;p17"/>
            <p:cNvSpPr/>
            <p:nvPr/>
          </p:nvSpPr>
          <p:spPr>
            <a:xfrm>
              <a:off x="8283240" y="4699440"/>
              <a:ext cx="25560" cy="129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1" name="Google Shape;2609;p17"/>
            <p:cNvSpPr/>
            <p:nvPr/>
          </p:nvSpPr>
          <p:spPr>
            <a:xfrm>
              <a:off x="8820360" y="4409280"/>
              <a:ext cx="37080" cy="23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3400"/>
                <a:gd name="textAreaBottom" fmla="*/ 23760 h 2340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2" name="Google Shape;2610;p17"/>
            <p:cNvSpPr/>
            <p:nvPr/>
          </p:nvSpPr>
          <p:spPr>
            <a:xfrm>
              <a:off x="8883720" y="4451760"/>
              <a:ext cx="17280" cy="1872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3" name="Google Shape;2611;p17"/>
            <p:cNvSpPr/>
            <p:nvPr/>
          </p:nvSpPr>
          <p:spPr>
            <a:xfrm>
              <a:off x="8822520" y="4456080"/>
              <a:ext cx="23760" cy="198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4" name="Google Shape;2612;p17"/>
            <p:cNvSpPr/>
            <p:nvPr/>
          </p:nvSpPr>
          <p:spPr>
            <a:xfrm>
              <a:off x="8863200" y="4489560"/>
              <a:ext cx="37440" cy="2664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26640"/>
                <a:gd name="textAreaBottom" fmla="*/ 27000 h 2664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5" name="Google Shape;2613;p17"/>
            <p:cNvSpPr/>
            <p:nvPr/>
          </p:nvSpPr>
          <p:spPr>
            <a:xfrm>
              <a:off x="8335080" y="4463640"/>
              <a:ext cx="39960" cy="597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6" name="Google Shape;2614;p17"/>
            <p:cNvSpPr/>
            <p:nvPr/>
          </p:nvSpPr>
          <p:spPr>
            <a:xfrm>
              <a:off x="8348400" y="4465080"/>
              <a:ext cx="24480" cy="3456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7" name="Google Shape;2615;p17"/>
            <p:cNvSpPr/>
            <p:nvPr/>
          </p:nvSpPr>
          <p:spPr>
            <a:xfrm>
              <a:off x="8294040" y="4552920"/>
              <a:ext cx="45000" cy="49320"/>
            </a:xfrm>
            <a:custGeom>
              <a:avLst/>
              <a:gdLst>
                <a:gd name="textAreaLeft" fmla="*/ 0 w 45000"/>
                <a:gd name="textAreaRight" fmla="*/ 45360 w 4500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8" name="Google Shape;2616;p17"/>
            <p:cNvSpPr/>
            <p:nvPr/>
          </p:nvSpPr>
          <p:spPr>
            <a:xfrm>
              <a:off x="8301240" y="4555080"/>
              <a:ext cx="33480" cy="2844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28440"/>
                <a:gd name="textAreaBottom" fmla="*/ 28800 h 2844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9" name="Google Shape;2617;p17"/>
            <p:cNvSpPr/>
            <p:nvPr/>
          </p:nvSpPr>
          <p:spPr>
            <a:xfrm>
              <a:off x="8236080" y="4791240"/>
              <a:ext cx="54360" cy="1872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0" name="Google Shape;2618;p17"/>
            <p:cNvSpPr/>
            <p:nvPr/>
          </p:nvSpPr>
          <p:spPr>
            <a:xfrm>
              <a:off x="8318520" y="4819680"/>
              <a:ext cx="183600" cy="61200"/>
            </a:xfrm>
            <a:custGeom>
              <a:avLst/>
              <a:gdLst>
                <a:gd name="textAreaLeft" fmla="*/ 0 w 183600"/>
                <a:gd name="textAreaRight" fmla="*/ 183960 w 18360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1" name="Google Shape;2619;p17"/>
            <p:cNvSpPr/>
            <p:nvPr/>
          </p:nvSpPr>
          <p:spPr>
            <a:xfrm>
              <a:off x="8305560" y="4756320"/>
              <a:ext cx="108000" cy="3636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2" name="Google Shape;2620;p17"/>
            <p:cNvSpPr/>
            <p:nvPr/>
          </p:nvSpPr>
          <p:spPr>
            <a:xfrm>
              <a:off x="8442000" y="4802400"/>
              <a:ext cx="76320" cy="2556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3" name="Google Shape;2621;p17"/>
            <p:cNvSpPr/>
            <p:nvPr/>
          </p:nvSpPr>
          <p:spPr>
            <a:xfrm>
              <a:off x="8388360" y="4734000"/>
              <a:ext cx="75240" cy="2556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4" name="Google Shape;2622;p17"/>
            <p:cNvSpPr/>
            <p:nvPr/>
          </p:nvSpPr>
          <p:spPr>
            <a:xfrm>
              <a:off x="8494560" y="477180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5" name="Google Shape;2623;p17"/>
            <p:cNvSpPr/>
            <p:nvPr/>
          </p:nvSpPr>
          <p:spPr>
            <a:xfrm>
              <a:off x="8469720" y="472248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6" name="Google Shape;2624;p17"/>
            <p:cNvSpPr/>
            <p:nvPr/>
          </p:nvSpPr>
          <p:spPr>
            <a:xfrm>
              <a:off x="8559000" y="4753800"/>
              <a:ext cx="55080" cy="187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7" name="Google Shape;2625;p17"/>
            <p:cNvSpPr/>
            <p:nvPr/>
          </p:nvSpPr>
          <p:spPr>
            <a:xfrm>
              <a:off x="8544960" y="4718160"/>
              <a:ext cx="99360" cy="33480"/>
            </a:xfrm>
            <a:custGeom>
              <a:avLst/>
              <a:gdLst>
                <a:gd name="textAreaLeft" fmla="*/ 0 w 99360"/>
                <a:gd name="textAreaRight" fmla="*/ 99720 w 99360"/>
                <a:gd name="textAreaTop" fmla="*/ 0 h 33480"/>
                <a:gd name="textAreaBottom" fmla="*/ 33840 h 3348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8" name="Google Shape;2626;p17"/>
            <p:cNvSpPr/>
            <p:nvPr/>
          </p:nvSpPr>
          <p:spPr>
            <a:xfrm>
              <a:off x="8604720" y="4716720"/>
              <a:ext cx="74520" cy="2556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9" name="Google Shape;2627;p17"/>
            <p:cNvSpPr/>
            <p:nvPr/>
          </p:nvSpPr>
          <p:spPr>
            <a:xfrm>
              <a:off x="8657640" y="4720680"/>
              <a:ext cx="56880" cy="1980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0" name="Google Shape;2628;p17"/>
            <p:cNvSpPr/>
            <p:nvPr/>
          </p:nvSpPr>
          <p:spPr>
            <a:xfrm>
              <a:off x="8692200" y="4719960"/>
              <a:ext cx="40320" cy="1368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1" name="Google Shape;2629;p17"/>
            <p:cNvSpPr/>
            <p:nvPr/>
          </p:nvSpPr>
          <p:spPr>
            <a:xfrm>
              <a:off x="8427960" y="4795920"/>
              <a:ext cx="98280" cy="3312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2" name="Google Shape;2630;p17"/>
            <p:cNvSpPr/>
            <p:nvPr/>
          </p:nvSpPr>
          <p:spPr>
            <a:xfrm>
              <a:off x="8474400" y="4722120"/>
              <a:ext cx="129240" cy="4320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3200"/>
                <a:gd name="textAreaBottom" fmla="*/ 43560 h 4320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3" name="Google Shape;2631;p17"/>
            <p:cNvSpPr/>
            <p:nvPr/>
          </p:nvSpPr>
          <p:spPr>
            <a:xfrm>
              <a:off x="8186040" y="4823640"/>
              <a:ext cx="124560" cy="41760"/>
            </a:xfrm>
            <a:custGeom>
              <a:avLst/>
              <a:gdLst>
                <a:gd name="textAreaLeft" fmla="*/ 0 w 124560"/>
                <a:gd name="textAreaRight" fmla="*/ 124920 w 124560"/>
                <a:gd name="textAreaTop" fmla="*/ 0 h 41760"/>
                <a:gd name="textAreaBottom" fmla="*/ 42120 h 4176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4" name="Google Shape;2632;p17"/>
            <p:cNvSpPr/>
            <p:nvPr/>
          </p:nvSpPr>
          <p:spPr>
            <a:xfrm>
              <a:off x="8346960" y="4876920"/>
              <a:ext cx="166680" cy="558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5" name="Google Shape;2633;p17"/>
            <p:cNvSpPr/>
            <p:nvPr/>
          </p:nvSpPr>
          <p:spPr>
            <a:xfrm>
              <a:off x="8034120" y="4167720"/>
              <a:ext cx="934200" cy="855360"/>
            </a:xfrm>
            <a:custGeom>
              <a:avLst/>
              <a:gdLst>
                <a:gd name="textAreaLeft" fmla="*/ 0 w 934200"/>
                <a:gd name="textAreaRight" fmla="*/ 934560 w 934200"/>
                <a:gd name="textAreaTop" fmla="*/ 0 h 855360"/>
                <a:gd name="textAreaBottom" fmla="*/ 855720 h 85536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186" name="Google Shape;2634;p17"/>
          <p:cNvSpPr/>
          <p:nvPr/>
        </p:nvSpPr>
        <p:spPr>
          <a:xfrm flipH="1" rot="5862600">
            <a:off x="8208000" y="4793040"/>
            <a:ext cx="1461960" cy="1461240"/>
          </a:xfrm>
          <a:custGeom>
            <a:avLst/>
            <a:gdLst>
              <a:gd name="textAreaLeft" fmla="*/ -360 w 1461960"/>
              <a:gd name="textAreaRight" fmla="*/ 1461960 w 1461960"/>
              <a:gd name="textAreaTop" fmla="*/ 0 h 1461240"/>
              <a:gd name="textAreaBottom" fmla="*/ 146160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PlaceHolder 1"/>
          <p:cNvSpPr>
            <a:spLocks noGrp="1"/>
          </p:cNvSpPr>
          <p:nvPr>
            <p:ph type="title"/>
          </p:nvPr>
        </p:nvSpPr>
        <p:spPr>
          <a:xfrm>
            <a:off x="2135520" y="154404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>
              <a:buNone/>
            </a:pPr>
            <a:r>
              <a:rPr b="0" lang="zh-TW" sz="105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0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5" name="Google Shape;1266;p9"/>
          <p:cNvSpPr/>
          <p:nvPr/>
        </p:nvSpPr>
        <p:spPr>
          <a:xfrm>
            <a:off x="7082280" y="240120"/>
            <a:ext cx="1703160" cy="1702080"/>
          </a:xfrm>
          <a:custGeom>
            <a:avLst/>
            <a:gdLst>
              <a:gd name="textAreaLeft" fmla="*/ 0 w 1703160"/>
              <a:gd name="textAreaRight" fmla="*/ 170352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26" name="Google Shape;1267;p9"/>
          <p:cNvSpPr/>
          <p:nvPr/>
        </p:nvSpPr>
        <p:spPr>
          <a:xfrm flipH="1" rot="14211600">
            <a:off x="446040" y="3272040"/>
            <a:ext cx="1637640" cy="799200"/>
          </a:xfrm>
          <a:custGeom>
            <a:avLst/>
            <a:gdLst>
              <a:gd name="textAreaLeft" fmla="*/ -360 w 1637640"/>
              <a:gd name="textAreaRight" fmla="*/ 1637640 w 1637640"/>
              <a:gd name="textAreaTop" fmla="*/ 0 h 799200"/>
              <a:gd name="textAreaBottom" fmla="*/ 799560 h 79920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27" name="Google Shape;1268;p9"/>
          <p:cNvSpPr/>
          <p:nvPr/>
        </p:nvSpPr>
        <p:spPr>
          <a:xfrm flipH="1" rot="724200">
            <a:off x="78120" y="3547440"/>
            <a:ext cx="1506600" cy="1199520"/>
          </a:xfrm>
          <a:custGeom>
            <a:avLst/>
            <a:gdLst>
              <a:gd name="textAreaLeft" fmla="*/ -360 w 1506600"/>
              <a:gd name="textAreaRight" fmla="*/ 1506600 w 1506600"/>
              <a:gd name="textAreaTop" fmla="*/ 0 h 1199520"/>
              <a:gd name="textAreaBottom" fmla="*/ 1199880 h 119952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228" name="Google Shape;1269;p9"/>
          <p:cNvGrpSpPr/>
          <p:nvPr/>
        </p:nvGrpSpPr>
        <p:grpSpPr>
          <a:xfrm>
            <a:off x="6427080" y="481680"/>
            <a:ext cx="1037880" cy="841680"/>
            <a:chOff x="6427080" y="481680"/>
            <a:chExt cx="1037880" cy="841680"/>
          </a:xfrm>
        </p:grpSpPr>
        <p:sp>
          <p:nvSpPr>
            <p:cNvPr id="3229" name="Google Shape;1270;p9"/>
            <p:cNvSpPr/>
            <p:nvPr/>
          </p:nvSpPr>
          <p:spPr>
            <a:xfrm rot="5400000">
              <a:off x="6525000" y="383400"/>
              <a:ext cx="841680" cy="1037880"/>
            </a:xfrm>
            <a:custGeom>
              <a:avLst/>
              <a:gdLst>
                <a:gd name="textAreaLeft" fmla="*/ 0 w 841680"/>
                <a:gd name="textAreaRight" fmla="*/ 842040 w 841680"/>
                <a:gd name="textAreaTop" fmla="*/ 0 h 1037880"/>
                <a:gd name="textAreaBottom" fmla="*/ 1038240 h 103788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0" name="Google Shape;1271;p9"/>
            <p:cNvSpPr/>
            <p:nvPr/>
          </p:nvSpPr>
          <p:spPr>
            <a:xfrm rot="5400000">
              <a:off x="6588720" y="438120"/>
              <a:ext cx="720000" cy="952560"/>
            </a:xfrm>
            <a:custGeom>
              <a:avLst/>
              <a:gdLst>
                <a:gd name="textAreaLeft" fmla="*/ 0 w 720000"/>
                <a:gd name="textAreaRight" fmla="*/ 720360 w 720000"/>
                <a:gd name="textAreaTop" fmla="*/ 0 h 952560"/>
                <a:gd name="textAreaBottom" fmla="*/ 952920 h 95256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1" name="Google Shape;1272;p9"/>
            <p:cNvSpPr/>
            <p:nvPr/>
          </p:nvSpPr>
          <p:spPr>
            <a:xfrm rot="5400000">
              <a:off x="6277680" y="842040"/>
              <a:ext cx="627120" cy="238320"/>
            </a:xfrm>
            <a:custGeom>
              <a:avLst/>
              <a:gdLst>
                <a:gd name="textAreaLeft" fmla="*/ 0 w 627120"/>
                <a:gd name="textAreaRight" fmla="*/ 627480 w 627120"/>
                <a:gd name="textAreaTop" fmla="*/ 0 h 238320"/>
                <a:gd name="textAreaBottom" fmla="*/ 238680 h 23832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2" name="Google Shape;1273;p9"/>
            <p:cNvSpPr/>
            <p:nvPr/>
          </p:nvSpPr>
          <p:spPr>
            <a:xfrm rot="5400000">
              <a:off x="6587280" y="855000"/>
              <a:ext cx="127440" cy="56520"/>
            </a:xfrm>
            <a:custGeom>
              <a:avLst/>
              <a:gdLst>
                <a:gd name="textAreaLeft" fmla="*/ 0 w 127440"/>
                <a:gd name="textAreaRight" fmla="*/ 127800 w 127440"/>
                <a:gd name="textAreaTop" fmla="*/ 0 h 56520"/>
                <a:gd name="textAreaBottom" fmla="*/ 56880 h 5652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3" name="Google Shape;1274;p9"/>
            <p:cNvSpPr/>
            <p:nvPr/>
          </p:nvSpPr>
          <p:spPr>
            <a:xfrm rot="6657000">
              <a:off x="6832800" y="816840"/>
              <a:ext cx="18720" cy="2124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4" name="Google Shape;1275;p9"/>
            <p:cNvSpPr/>
            <p:nvPr/>
          </p:nvSpPr>
          <p:spPr>
            <a:xfrm rot="6657000">
              <a:off x="6865200" y="827280"/>
              <a:ext cx="10800" cy="136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5" name="Google Shape;1276;p9"/>
            <p:cNvSpPr/>
            <p:nvPr/>
          </p:nvSpPr>
          <p:spPr>
            <a:xfrm rot="6657000">
              <a:off x="6840360" y="785880"/>
              <a:ext cx="9360" cy="82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6" name="Google Shape;1277;p9"/>
            <p:cNvSpPr/>
            <p:nvPr/>
          </p:nvSpPr>
          <p:spPr>
            <a:xfrm rot="6657000">
              <a:off x="6735240" y="946440"/>
              <a:ext cx="33480" cy="3672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36720"/>
                <a:gd name="textAreaBottom" fmla="*/ 37080 h 3672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7" name="Google Shape;1278;p9"/>
            <p:cNvSpPr/>
            <p:nvPr/>
          </p:nvSpPr>
          <p:spPr>
            <a:xfrm rot="6657000">
              <a:off x="6762960" y="989280"/>
              <a:ext cx="13680" cy="154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8" name="Google Shape;1279;p9"/>
            <p:cNvSpPr/>
            <p:nvPr/>
          </p:nvSpPr>
          <p:spPr>
            <a:xfrm rot="6657000">
              <a:off x="6781680" y="977760"/>
              <a:ext cx="21240" cy="2268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9" name="Google Shape;1280;p9"/>
            <p:cNvSpPr/>
            <p:nvPr/>
          </p:nvSpPr>
          <p:spPr>
            <a:xfrm rot="6657000">
              <a:off x="6776280" y="1021320"/>
              <a:ext cx="21600" cy="2124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0" name="Google Shape;1281;p9"/>
            <p:cNvSpPr/>
            <p:nvPr/>
          </p:nvSpPr>
          <p:spPr>
            <a:xfrm rot="6657000">
              <a:off x="6816240" y="1045440"/>
              <a:ext cx="2520" cy="180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1800"/>
                <a:gd name="textAreaBottom" fmla="*/ 2160 h 180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1" name="Google Shape;1282;p9"/>
            <p:cNvSpPr/>
            <p:nvPr/>
          </p:nvSpPr>
          <p:spPr>
            <a:xfrm rot="6657000">
              <a:off x="6800400" y="1073160"/>
              <a:ext cx="13680" cy="1080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2" name="Google Shape;1283;p9"/>
            <p:cNvSpPr/>
            <p:nvPr/>
          </p:nvSpPr>
          <p:spPr>
            <a:xfrm rot="5400000">
              <a:off x="6553800" y="658440"/>
              <a:ext cx="23400" cy="2196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3" name="Google Shape;1284;p9"/>
            <p:cNvSpPr/>
            <p:nvPr/>
          </p:nvSpPr>
          <p:spPr>
            <a:xfrm rot="5400000">
              <a:off x="6538680" y="655920"/>
              <a:ext cx="10440" cy="90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4" name="Google Shape;1285;p9"/>
            <p:cNvSpPr/>
            <p:nvPr/>
          </p:nvSpPr>
          <p:spPr>
            <a:xfrm rot="5400000">
              <a:off x="6558120" y="646200"/>
              <a:ext cx="9360" cy="72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5" name="Google Shape;1286;p9"/>
            <p:cNvSpPr/>
            <p:nvPr/>
          </p:nvSpPr>
          <p:spPr>
            <a:xfrm rot="5400000">
              <a:off x="6590520" y="652680"/>
              <a:ext cx="5040" cy="360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6" name="Google Shape;1287;p9"/>
            <p:cNvSpPr/>
            <p:nvPr/>
          </p:nvSpPr>
          <p:spPr>
            <a:xfrm rot="5400000">
              <a:off x="6575760" y="683280"/>
              <a:ext cx="18000" cy="1764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7" name="Google Shape;1288;p9"/>
            <p:cNvSpPr/>
            <p:nvPr/>
          </p:nvSpPr>
          <p:spPr>
            <a:xfrm rot="5400000">
              <a:off x="6605280" y="672840"/>
              <a:ext cx="10440" cy="104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8" name="Google Shape;1289;p9"/>
            <p:cNvSpPr/>
            <p:nvPr/>
          </p:nvSpPr>
          <p:spPr>
            <a:xfrm rot="5400000">
              <a:off x="6843240" y="972000"/>
              <a:ext cx="212400" cy="340560"/>
            </a:xfrm>
            <a:custGeom>
              <a:avLst/>
              <a:gdLst>
                <a:gd name="textAreaLeft" fmla="*/ 0 w 212400"/>
                <a:gd name="textAreaRight" fmla="*/ 212760 w 212400"/>
                <a:gd name="textAreaTop" fmla="*/ 0 h 340560"/>
                <a:gd name="textAreaBottom" fmla="*/ 340920 h 34056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9" name="Google Shape;1290;p9"/>
            <p:cNvSpPr/>
            <p:nvPr/>
          </p:nvSpPr>
          <p:spPr>
            <a:xfrm rot="5400000">
              <a:off x="6700320" y="666720"/>
              <a:ext cx="156600" cy="146160"/>
            </a:xfrm>
            <a:custGeom>
              <a:avLst/>
              <a:gdLst>
                <a:gd name="textAreaLeft" fmla="*/ 0 w 156600"/>
                <a:gd name="textAreaRight" fmla="*/ 156960 w 156600"/>
                <a:gd name="textAreaTop" fmla="*/ 0 h 146160"/>
                <a:gd name="textAreaBottom" fmla="*/ 146520 h 14616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080" bIns="73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50" name="Google Shape;1291;p9"/>
            <p:cNvSpPr/>
            <p:nvPr/>
          </p:nvSpPr>
          <p:spPr>
            <a:xfrm rot="5400000">
              <a:off x="7165440" y="574920"/>
              <a:ext cx="171360" cy="193680"/>
            </a:xfrm>
            <a:custGeom>
              <a:avLst/>
              <a:gdLst>
                <a:gd name="textAreaLeft" fmla="*/ 0 w 171360"/>
                <a:gd name="textAreaRight" fmla="*/ 171720 w 171360"/>
                <a:gd name="textAreaTop" fmla="*/ 0 h 193680"/>
                <a:gd name="textAreaBottom" fmla="*/ 194040 h 19368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251" name="Google Shape;1292;p9"/>
            <p:cNvGrpSpPr/>
            <p:nvPr/>
          </p:nvGrpSpPr>
          <p:grpSpPr>
            <a:xfrm>
              <a:off x="6481440" y="769680"/>
              <a:ext cx="322920" cy="498240"/>
              <a:chOff x="6481440" y="769680"/>
              <a:chExt cx="322920" cy="498240"/>
            </a:xfrm>
          </p:grpSpPr>
          <p:sp>
            <p:nvSpPr>
              <p:cNvPr id="3252" name="Google Shape;1293;p9"/>
              <p:cNvSpPr/>
              <p:nvPr/>
            </p:nvSpPr>
            <p:spPr>
              <a:xfrm rot="6657000">
                <a:off x="6424560" y="942840"/>
                <a:ext cx="435960" cy="178920"/>
              </a:xfrm>
              <a:custGeom>
                <a:avLst/>
                <a:gdLst>
                  <a:gd name="textAreaLeft" fmla="*/ 0 w 435960"/>
                  <a:gd name="textAreaRight" fmla="*/ 436320 w 435960"/>
                  <a:gd name="textAreaTop" fmla="*/ 0 h 178920"/>
                  <a:gd name="textAreaBottom" fmla="*/ 179280 h 17892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9640" bIns="89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3" name="Google Shape;1294;p9"/>
              <p:cNvSpPr/>
              <p:nvPr/>
            </p:nvSpPr>
            <p:spPr>
              <a:xfrm rot="6657000">
                <a:off x="6575400" y="842760"/>
                <a:ext cx="199440" cy="62280"/>
              </a:xfrm>
              <a:custGeom>
                <a:avLst/>
                <a:gdLst>
                  <a:gd name="textAreaLeft" fmla="*/ 0 w 199440"/>
                  <a:gd name="textAreaRight" fmla="*/ 199800 w 199440"/>
                  <a:gd name="textAreaTop" fmla="*/ 0 h 62280"/>
                  <a:gd name="textAreaBottom" fmla="*/ 62640 h 6228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1320" bIns="31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4" name="Google Shape;1295;p9"/>
              <p:cNvSpPr/>
              <p:nvPr/>
            </p:nvSpPr>
            <p:spPr>
              <a:xfrm rot="6657000">
                <a:off x="6605280" y="879480"/>
                <a:ext cx="90000" cy="17640"/>
              </a:xfrm>
              <a:custGeom>
                <a:avLst/>
                <a:gdLst>
                  <a:gd name="textAreaLeft" fmla="*/ 0 w 90000"/>
                  <a:gd name="textAreaRight" fmla="*/ 90360 w 9000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5" name="Google Shape;1296;p9"/>
              <p:cNvSpPr/>
              <p:nvPr/>
            </p:nvSpPr>
            <p:spPr>
              <a:xfrm rot="6657000">
                <a:off x="6570000" y="858240"/>
                <a:ext cx="147240" cy="12600"/>
              </a:xfrm>
              <a:custGeom>
                <a:avLst/>
                <a:gdLst>
                  <a:gd name="textAreaLeft" fmla="*/ 0 w 147240"/>
                  <a:gd name="textAreaRight" fmla="*/ 147600 w 14724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6" name="Google Shape;1297;p9"/>
              <p:cNvSpPr/>
              <p:nvPr/>
            </p:nvSpPr>
            <p:spPr>
              <a:xfrm rot="6657000">
                <a:off x="6586920" y="860760"/>
                <a:ext cx="100440" cy="7560"/>
              </a:xfrm>
              <a:custGeom>
                <a:avLst/>
                <a:gdLst>
                  <a:gd name="textAreaLeft" fmla="*/ 0 w 100440"/>
                  <a:gd name="textAreaRight" fmla="*/ 100800 w 1004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7" name="Google Shape;1298;p9"/>
              <p:cNvSpPr/>
              <p:nvPr/>
            </p:nvSpPr>
            <p:spPr>
              <a:xfrm rot="6657000">
                <a:off x="6539400" y="1001160"/>
                <a:ext cx="254880" cy="44280"/>
              </a:xfrm>
              <a:custGeom>
                <a:avLst/>
                <a:gdLst>
                  <a:gd name="textAreaLeft" fmla="*/ 0 w 254880"/>
                  <a:gd name="textAreaRight" fmla="*/ 255240 w 254880"/>
                  <a:gd name="textAreaTop" fmla="*/ 0 h 44280"/>
                  <a:gd name="textAreaBottom" fmla="*/ 44640 h 4428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320" bIns="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8" name="Google Shape;1299;p9"/>
              <p:cNvSpPr/>
              <p:nvPr/>
            </p:nvSpPr>
            <p:spPr>
              <a:xfrm rot="6657000">
                <a:off x="6618600" y="989640"/>
                <a:ext cx="61920" cy="16560"/>
              </a:xfrm>
              <a:custGeom>
                <a:avLst/>
                <a:gdLst>
                  <a:gd name="textAreaLeft" fmla="*/ 0 w 61920"/>
                  <a:gd name="textAreaRight" fmla="*/ 62280 w 61920"/>
                  <a:gd name="textAreaTop" fmla="*/ 0 h 16560"/>
                  <a:gd name="textAreaBottom" fmla="*/ 16920 h 1656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9" name="Google Shape;1300;p9"/>
              <p:cNvSpPr/>
              <p:nvPr/>
            </p:nvSpPr>
            <p:spPr>
              <a:xfrm rot="6657000">
                <a:off x="6544080" y="1024200"/>
                <a:ext cx="140040" cy="36720"/>
              </a:xfrm>
              <a:custGeom>
                <a:avLst/>
                <a:gdLst>
                  <a:gd name="textAreaLeft" fmla="*/ 0 w 140040"/>
                  <a:gd name="textAreaRight" fmla="*/ 140400 w 14004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0" name="Google Shape;1301;p9"/>
              <p:cNvSpPr/>
              <p:nvPr/>
            </p:nvSpPr>
            <p:spPr>
              <a:xfrm rot="6657000">
                <a:off x="6572880" y="1097640"/>
                <a:ext cx="179640" cy="30240"/>
              </a:xfrm>
              <a:custGeom>
                <a:avLst/>
                <a:gdLst>
                  <a:gd name="textAreaLeft" fmla="*/ 0 w 179640"/>
                  <a:gd name="textAreaRight" fmla="*/ 180000 w 179640"/>
                  <a:gd name="textAreaTop" fmla="*/ 0 h 30240"/>
                  <a:gd name="textAreaBottom" fmla="*/ 30600 h 3024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1" name="Google Shape;1302;p9"/>
              <p:cNvSpPr/>
              <p:nvPr/>
            </p:nvSpPr>
            <p:spPr>
              <a:xfrm rot="6657000">
                <a:off x="6547320" y="1024200"/>
                <a:ext cx="62280" cy="76680"/>
              </a:xfrm>
              <a:custGeom>
                <a:avLst/>
                <a:gdLst>
                  <a:gd name="textAreaLeft" fmla="*/ 0 w 62280"/>
                  <a:gd name="textAreaRight" fmla="*/ 62640 w 62280"/>
                  <a:gd name="textAreaTop" fmla="*/ 0 h 76680"/>
                  <a:gd name="textAreaBottom" fmla="*/ 77040 h 7668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520" bIns="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2" name="Google Shape;1303;p9"/>
              <p:cNvSpPr/>
              <p:nvPr/>
            </p:nvSpPr>
            <p:spPr>
              <a:xfrm rot="6657000">
                <a:off x="6567840" y="958680"/>
                <a:ext cx="26640" cy="125280"/>
              </a:xfrm>
              <a:custGeom>
                <a:avLst/>
                <a:gdLst>
                  <a:gd name="textAreaLeft" fmla="*/ 0 w 26640"/>
                  <a:gd name="textAreaRight" fmla="*/ 27000 w 26640"/>
                  <a:gd name="textAreaTop" fmla="*/ 0 h 125280"/>
                  <a:gd name="textAreaBottom" fmla="*/ 125640 h 12528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640" bIns="62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3" name="Google Shape;1304;p9"/>
              <p:cNvSpPr/>
              <p:nvPr/>
            </p:nvSpPr>
            <p:spPr>
              <a:xfrm rot="6657000">
                <a:off x="6550560" y="947160"/>
                <a:ext cx="59040" cy="77400"/>
              </a:xfrm>
              <a:custGeom>
                <a:avLst/>
                <a:gdLst>
                  <a:gd name="textAreaLeft" fmla="*/ 0 w 59040"/>
                  <a:gd name="textAreaRight" fmla="*/ 59400 w 59040"/>
                  <a:gd name="textAreaTop" fmla="*/ 0 h 77400"/>
                  <a:gd name="textAreaBottom" fmla="*/ 77760 h 7740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880" bIns="38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4" name="Google Shape;1305;p9"/>
              <p:cNvSpPr/>
              <p:nvPr/>
            </p:nvSpPr>
            <p:spPr>
              <a:xfrm rot="6657000">
                <a:off x="6556680" y="943200"/>
                <a:ext cx="46080" cy="18360"/>
              </a:xfrm>
              <a:custGeom>
                <a:avLst/>
                <a:gdLst>
                  <a:gd name="textAreaLeft" fmla="*/ 0 w 46080"/>
                  <a:gd name="textAreaRight" fmla="*/ 46440 w 46080"/>
                  <a:gd name="textAreaTop" fmla="*/ 0 h 18360"/>
                  <a:gd name="textAreaBottom" fmla="*/ 18720 h 1836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5" name="Google Shape;1306;p9"/>
              <p:cNvSpPr/>
              <p:nvPr/>
            </p:nvSpPr>
            <p:spPr>
              <a:xfrm rot="6657000">
                <a:off x="6585480" y="1082880"/>
                <a:ext cx="185760" cy="137880"/>
              </a:xfrm>
              <a:custGeom>
                <a:avLst/>
                <a:gdLst>
                  <a:gd name="textAreaLeft" fmla="*/ 0 w 185760"/>
                  <a:gd name="textAreaRight" fmla="*/ 186120 w 185760"/>
                  <a:gd name="textAreaTop" fmla="*/ 0 h 137880"/>
                  <a:gd name="textAreaBottom" fmla="*/ 138240 h 13788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6" name="Google Shape;1307;p9"/>
              <p:cNvSpPr/>
              <p:nvPr/>
            </p:nvSpPr>
            <p:spPr>
              <a:xfrm rot="6657000">
                <a:off x="6643080" y="1067400"/>
                <a:ext cx="30960" cy="92520"/>
              </a:xfrm>
              <a:custGeom>
                <a:avLst/>
                <a:gdLst>
                  <a:gd name="textAreaLeft" fmla="*/ 0 w 30960"/>
                  <a:gd name="textAreaRight" fmla="*/ 31320 w 30960"/>
                  <a:gd name="textAreaTop" fmla="*/ 0 h 92520"/>
                  <a:gd name="textAreaBottom" fmla="*/ 92880 h 9252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7" name="Google Shape;1308;p9"/>
              <p:cNvSpPr/>
              <p:nvPr/>
            </p:nvSpPr>
            <p:spPr>
              <a:xfrm rot="6657000">
                <a:off x="6648840" y="1049760"/>
                <a:ext cx="60120" cy="17280"/>
              </a:xfrm>
              <a:custGeom>
                <a:avLst/>
                <a:gdLst>
                  <a:gd name="textAreaLeft" fmla="*/ 0 w 60120"/>
                  <a:gd name="textAreaRight" fmla="*/ 60480 w 60120"/>
                  <a:gd name="textAreaTop" fmla="*/ 0 h 17280"/>
                  <a:gd name="textAreaBottom" fmla="*/ 17640 h 1728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8" name="Google Shape;1309;p9"/>
              <p:cNvSpPr/>
              <p:nvPr/>
            </p:nvSpPr>
            <p:spPr>
              <a:xfrm rot="7233600">
                <a:off x="6667920" y="1089360"/>
                <a:ext cx="97920" cy="12240"/>
              </a:xfrm>
              <a:custGeom>
                <a:avLst/>
                <a:gdLst>
                  <a:gd name="textAreaLeft" fmla="*/ 0 w 97920"/>
                  <a:gd name="textAreaRight" fmla="*/ 98280 w 9792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9" name="Google Shape;1310;p9"/>
              <p:cNvSpPr/>
              <p:nvPr/>
            </p:nvSpPr>
            <p:spPr>
              <a:xfrm rot="6657000">
                <a:off x="6594480" y="992520"/>
                <a:ext cx="77040" cy="33840"/>
              </a:xfrm>
              <a:custGeom>
                <a:avLst/>
                <a:gdLst>
                  <a:gd name="textAreaLeft" fmla="*/ 0 w 77040"/>
                  <a:gd name="textAreaRight" fmla="*/ 77400 w 77040"/>
                  <a:gd name="textAreaTop" fmla="*/ 0 h 33840"/>
                  <a:gd name="textAreaBottom" fmla="*/ 34200 h 3384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0" name="Google Shape;1311;p9"/>
              <p:cNvSpPr/>
              <p:nvPr/>
            </p:nvSpPr>
            <p:spPr>
              <a:xfrm rot="6657000">
                <a:off x="6631560" y="882000"/>
                <a:ext cx="91080" cy="104400"/>
              </a:xfrm>
              <a:custGeom>
                <a:avLst/>
                <a:gdLst>
                  <a:gd name="textAreaLeft" fmla="*/ 0 w 91080"/>
                  <a:gd name="textAreaRight" fmla="*/ 91440 w 91080"/>
                  <a:gd name="textAreaTop" fmla="*/ 0 h 104400"/>
                  <a:gd name="textAreaBottom" fmla="*/ 104760 h 10440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71" name="Google Shape;1312;p9"/>
            <p:cNvGrpSpPr/>
            <p:nvPr/>
          </p:nvGrpSpPr>
          <p:grpSpPr>
            <a:xfrm>
              <a:off x="7152840" y="632160"/>
              <a:ext cx="263520" cy="431280"/>
              <a:chOff x="7152840" y="632160"/>
              <a:chExt cx="263520" cy="431280"/>
            </a:xfrm>
          </p:grpSpPr>
          <p:sp>
            <p:nvSpPr>
              <p:cNvPr id="3272" name="Google Shape;1313;p9"/>
              <p:cNvSpPr/>
              <p:nvPr/>
            </p:nvSpPr>
            <p:spPr>
              <a:xfrm rot="4330800">
                <a:off x="7119720" y="761760"/>
                <a:ext cx="320400" cy="164160"/>
              </a:xfrm>
              <a:custGeom>
                <a:avLst/>
                <a:gdLst>
                  <a:gd name="textAreaLeft" fmla="*/ 0 w 320400"/>
                  <a:gd name="textAreaRight" fmla="*/ 320760 w 320400"/>
                  <a:gd name="textAreaTop" fmla="*/ 0 h 164160"/>
                  <a:gd name="textAreaBottom" fmla="*/ 164520 h 16416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080" bIns="82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3" name="Google Shape;1314;p9"/>
              <p:cNvSpPr/>
              <p:nvPr/>
            </p:nvSpPr>
            <p:spPr>
              <a:xfrm rot="5400000">
                <a:off x="7159680" y="648720"/>
                <a:ext cx="235440" cy="235440"/>
              </a:xfrm>
              <a:custGeom>
                <a:avLst/>
                <a:gdLst>
                  <a:gd name="textAreaLeft" fmla="*/ 0 w 235440"/>
                  <a:gd name="textAreaRight" fmla="*/ 235800 w 235440"/>
                  <a:gd name="textAreaTop" fmla="*/ 0 h 235440"/>
                  <a:gd name="textAreaBottom" fmla="*/ 235800 h 23544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4" name="Google Shape;1315;p9"/>
              <p:cNvSpPr/>
              <p:nvPr/>
            </p:nvSpPr>
            <p:spPr>
              <a:xfrm rot="5400000">
                <a:off x="7238520" y="664920"/>
                <a:ext cx="31680" cy="158400"/>
              </a:xfrm>
              <a:custGeom>
                <a:avLst/>
                <a:gdLst>
                  <a:gd name="textAreaLeft" fmla="*/ 0 w 31680"/>
                  <a:gd name="textAreaRight" fmla="*/ 32040 w 31680"/>
                  <a:gd name="textAreaTop" fmla="*/ 0 h 158400"/>
                  <a:gd name="textAreaBottom" fmla="*/ 158760 h 15840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0" bIns="79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5" name="Google Shape;1316;p9"/>
              <p:cNvSpPr/>
              <p:nvPr/>
            </p:nvSpPr>
            <p:spPr>
              <a:xfrm rot="5400000">
                <a:off x="7219440" y="628200"/>
                <a:ext cx="19440" cy="14292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42920"/>
                  <a:gd name="textAreaBottom" fmla="*/ 143280 h 14292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1640" bIns="71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6" name="Google Shape;1317;p9"/>
              <p:cNvSpPr/>
              <p:nvPr/>
            </p:nvSpPr>
            <p:spPr>
              <a:xfrm rot="5400000">
                <a:off x="7332480" y="808200"/>
                <a:ext cx="18720" cy="7920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79200"/>
                  <a:gd name="textAreaBottom" fmla="*/ 79560 h 7920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7" name="Google Shape;1318;p9"/>
              <p:cNvSpPr/>
              <p:nvPr/>
            </p:nvSpPr>
            <p:spPr>
              <a:xfrm rot="5400000">
                <a:off x="7286040" y="698040"/>
                <a:ext cx="18720" cy="4860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48600"/>
                  <a:gd name="textAreaBottom" fmla="*/ 48960 h 4860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8" name="Google Shape;1319;p9"/>
              <p:cNvSpPr/>
              <p:nvPr/>
            </p:nvSpPr>
            <p:spPr>
              <a:xfrm rot="5400000">
                <a:off x="7218360" y="645480"/>
                <a:ext cx="12240" cy="6804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68040"/>
                  <a:gd name="textAreaBottom" fmla="*/ 68400 h 6804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200" bIns="34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9" name="Google Shape;1320;p9"/>
              <p:cNvSpPr/>
              <p:nvPr/>
            </p:nvSpPr>
            <p:spPr>
              <a:xfrm rot="5400000">
                <a:off x="7322040" y="750960"/>
                <a:ext cx="11520" cy="4572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45720"/>
                  <a:gd name="textAreaBottom" fmla="*/ 46080 h 4572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0" name="Google Shape;1321;p9"/>
              <p:cNvSpPr/>
              <p:nvPr/>
            </p:nvSpPr>
            <p:spPr>
              <a:xfrm rot="5400000">
                <a:off x="7325280" y="749160"/>
                <a:ext cx="57960" cy="1764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1" name="Google Shape;1322;p9"/>
              <p:cNvSpPr/>
              <p:nvPr/>
            </p:nvSpPr>
            <p:spPr>
              <a:xfrm rot="5400000">
                <a:off x="7232040" y="748440"/>
                <a:ext cx="17640" cy="95760"/>
              </a:xfrm>
              <a:custGeom>
                <a:avLst/>
                <a:gdLst>
                  <a:gd name="textAreaLeft" fmla="*/ 0 w 17640"/>
                  <a:gd name="textAreaRight" fmla="*/ 18000 w 17640"/>
                  <a:gd name="textAreaTop" fmla="*/ 0 h 95760"/>
                  <a:gd name="textAreaBottom" fmla="*/ 96120 h 9576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2" name="Google Shape;1323;p9"/>
              <p:cNvSpPr/>
              <p:nvPr/>
            </p:nvSpPr>
            <p:spPr>
              <a:xfrm rot="5400000">
                <a:off x="7281360" y="809280"/>
                <a:ext cx="41400" cy="10584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105840"/>
                  <a:gd name="textAreaBottom" fmla="*/ 106200 h 10584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3" name="Google Shape;1324;p9"/>
              <p:cNvSpPr/>
              <p:nvPr/>
            </p:nvSpPr>
            <p:spPr>
              <a:xfrm rot="5400000">
                <a:off x="7296480" y="756720"/>
                <a:ext cx="24840" cy="131040"/>
              </a:xfrm>
              <a:custGeom>
                <a:avLst/>
                <a:gdLst>
                  <a:gd name="textAreaLeft" fmla="*/ 0 w 24840"/>
                  <a:gd name="textAreaRight" fmla="*/ 25200 w 24840"/>
                  <a:gd name="textAreaTop" fmla="*/ 0 h 131040"/>
                  <a:gd name="textAreaBottom" fmla="*/ 131400 h 13104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4" name="Google Shape;1325;p9"/>
              <p:cNvSpPr/>
              <p:nvPr/>
            </p:nvSpPr>
            <p:spPr>
              <a:xfrm rot="5400000">
                <a:off x="7307280" y="795600"/>
                <a:ext cx="27720" cy="29160"/>
              </a:xfrm>
              <a:custGeom>
                <a:avLst/>
                <a:gdLst>
                  <a:gd name="textAreaLeft" fmla="*/ 0 w 27720"/>
                  <a:gd name="textAreaRight" fmla="*/ 28080 w 27720"/>
                  <a:gd name="textAreaTop" fmla="*/ 0 h 29160"/>
                  <a:gd name="textAreaBottom" fmla="*/ 29520 h 2916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5" name="Google Shape;1326;p9"/>
              <p:cNvSpPr/>
              <p:nvPr/>
            </p:nvSpPr>
            <p:spPr>
              <a:xfrm rot="5400000">
                <a:off x="7278840" y="730800"/>
                <a:ext cx="24480" cy="28800"/>
              </a:xfrm>
              <a:custGeom>
                <a:avLst/>
                <a:gdLst>
                  <a:gd name="textAreaLeft" fmla="*/ 0 w 24480"/>
                  <a:gd name="textAreaRight" fmla="*/ 24840 w 24480"/>
                  <a:gd name="textAreaTop" fmla="*/ 0 h 28800"/>
                  <a:gd name="textAreaBottom" fmla="*/ 29160 h 2880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400" bIns="14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6" name="Google Shape;1327;p9"/>
              <p:cNvSpPr/>
              <p:nvPr/>
            </p:nvSpPr>
            <p:spPr>
              <a:xfrm rot="5400000">
                <a:off x="7218360" y="628560"/>
                <a:ext cx="64440" cy="71280"/>
              </a:xfrm>
              <a:custGeom>
                <a:avLst/>
                <a:gdLst>
                  <a:gd name="textAreaLeft" fmla="*/ 0 w 64440"/>
                  <a:gd name="textAreaRight" fmla="*/ 64800 w 64440"/>
                  <a:gd name="textAreaTop" fmla="*/ 0 h 71280"/>
                  <a:gd name="textAreaBottom" fmla="*/ 71640 h 7128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7" name="Google Shape;1328;p9"/>
              <p:cNvSpPr/>
              <p:nvPr/>
            </p:nvSpPr>
            <p:spPr>
              <a:xfrm rot="5400000">
                <a:off x="7273800" y="685800"/>
                <a:ext cx="43200" cy="12600"/>
              </a:xfrm>
              <a:custGeom>
                <a:avLst/>
                <a:gdLst>
                  <a:gd name="textAreaLeft" fmla="*/ 0 w 43200"/>
                  <a:gd name="textAreaRight" fmla="*/ 43560 w 432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8" name="Google Shape;1329;p9"/>
              <p:cNvSpPr/>
              <p:nvPr/>
            </p:nvSpPr>
            <p:spPr>
              <a:xfrm rot="5400000">
                <a:off x="7231320" y="878400"/>
                <a:ext cx="202680" cy="167040"/>
              </a:xfrm>
              <a:custGeom>
                <a:avLst/>
                <a:gdLst>
                  <a:gd name="textAreaLeft" fmla="*/ 0 w 202680"/>
                  <a:gd name="textAreaRight" fmla="*/ 203040 w 202680"/>
                  <a:gd name="textAreaTop" fmla="*/ 0 h 167040"/>
                  <a:gd name="textAreaBottom" fmla="*/ 167400 h 16704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9" name="Google Shape;1330;p9"/>
              <p:cNvSpPr/>
              <p:nvPr/>
            </p:nvSpPr>
            <p:spPr>
              <a:xfrm rot="5400000">
                <a:off x="7314480" y="916200"/>
                <a:ext cx="24120" cy="48240"/>
              </a:xfrm>
              <a:custGeom>
                <a:avLst/>
                <a:gdLst>
                  <a:gd name="textAreaLeft" fmla="*/ 0 w 24120"/>
                  <a:gd name="textAreaRight" fmla="*/ 24480 w 24120"/>
                  <a:gd name="textAreaTop" fmla="*/ 0 h 48240"/>
                  <a:gd name="textAreaBottom" fmla="*/ 48600 h 4824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0" name="Google Shape;1331;p9"/>
              <p:cNvSpPr/>
              <p:nvPr/>
            </p:nvSpPr>
            <p:spPr>
              <a:xfrm rot="5400000">
                <a:off x="7305480" y="897840"/>
                <a:ext cx="39240" cy="21600"/>
              </a:xfrm>
              <a:custGeom>
                <a:avLst/>
                <a:gdLst>
                  <a:gd name="textAreaLeft" fmla="*/ 0 w 39240"/>
                  <a:gd name="textAreaRight" fmla="*/ 39600 w 39240"/>
                  <a:gd name="textAreaTop" fmla="*/ 0 h 21600"/>
                  <a:gd name="textAreaBottom" fmla="*/ 21960 h 2160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1" name="Google Shape;1332;p9"/>
              <p:cNvSpPr/>
              <p:nvPr/>
            </p:nvSpPr>
            <p:spPr>
              <a:xfrm rot="5613600">
                <a:off x="7333920" y="862200"/>
                <a:ext cx="70920" cy="27720"/>
              </a:xfrm>
              <a:custGeom>
                <a:avLst/>
                <a:gdLst>
                  <a:gd name="textAreaLeft" fmla="*/ 0 w 70920"/>
                  <a:gd name="textAreaRight" fmla="*/ 71280 w 70920"/>
                  <a:gd name="textAreaTop" fmla="*/ 0 h 27720"/>
                  <a:gd name="textAreaBottom" fmla="*/ 28080 h 2772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92" name="Google Shape;1333;p9"/>
            <p:cNvGrpSpPr/>
            <p:nvPr/>
          </p:nvGrpSpPr>
          <p:grpSpPr>
            <a:xfrm>
              <a:off x="7091280" y="1170360"/>
              <a:ext cx="186120" cy="43200"/>
              <a:chOff x="7091280" y="1170360"/>
              <a:chExt cx="186120" cy="43200"/>
            </a:xfrm>
          </p:grpSpPr>
          <p:sp>
            <p:nvSpPr>
              <p:cNvPr id="3293" name="Google Shape;1334;p9"/>
              <p:cNvSpPr/>
              <p:nvPr/>
            </p:nvSpPr>
            <p:spPr>
              <a:xfrm rot="5400000">
                <a:off x="7162560" y="1175040"/>
                <a:ext cx="25920" cy="2376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23760"/>
                  <a:gd name="textAreaBottom" fmla="*/ 24120 h 2376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4" name="Google Shape;1335;p9"/>
              <p:cNvSpPr/>
              <p:nvPr/>
            </p:nvSpPr>
            <p:spPr>
              <a:xfrm rot="5400000">
                <a:off x="7138440" y="1178280"/>
                <a:ext cx="29520" cy="13680"/>
              </a:xfrm>
              <a:custGeom>
                <a:avLst/>
                <a:gdLst>
                  <a:gd name="textAreaLeft" fmla="*/ 0 w 29520"/>
                  <a:gd name="textAreaRight" fmla="*/ 29880 w 295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5" name="Google Shape;1336;p9"/>
              <p:cNvSpPr/>
              <p:nvPr/>
            </p:nvSpPr>
            <p:spPr>
              <a:xfrm rot="5400000">
                <a:off x="7126200" y="1186560"/>
                <a:ext cx="17640" cy="12240"/>
              </a:xfrm>
              <a:custGeom>
                <a:avLst/>
                <a:gdLst>
                  <a:gd name="textAreaLeft" fmla="*/ 0 w 17640"/>
                  <a:gd name="textAreaRight" fmla="*/ 18000 w 1764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6" name="Google Shape;1337;p9"/>
              <p:cNvSpPr/>
              <p:nvPr/>
            </p:nvSpPr>
            <p:spPr>
              <a:xfrm rot="5400000">
                <a:off x="7099920" y="1186560"/>
                <a:ext cx="18360" cy="3564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35640"/>
                  <a:gd name="textAreaBottom" fmla="*/ 36000 h 3564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7" name="Google Shape;1338;p9"/>
              <p:cNvSpPr/>
              <p:nvPr/>
            </p:nvSpPr>
            <p:spPr>
              <a:xfrm rot="5400000">
                <a:off x="7110000" y="1179360"/>
                <a:ext cx="12960" cy="12600"/>
              </a:xfrm>
              <a:custGeom>
                <a:avLst/>
                <a:gdLst>
                  <a:gd name="textAreaLeft" fmla="*/ 0 w 12960"/>
                  <a:gd name="textAreaRight" fmla="*/ 13320 w 1296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8" name="Google Shape;1339;p9"/>
              <p:cNvSpPr/>
              <p:nvPr/>
            </p:nvSpPr>
            <p:spPr>
              <a:xfrm rot="5400000">
                <a:off x="7184160" y="1170720"/>
                <a:ext cx="20520" cy="3312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33120"/>
                  <a:gd name="textAreaBottom" fmla="*/ 33480 h 3312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9" name="Google Shape;1340;p9"/>
              <p:cNvSpPr/>
              <p:nvPr/>
            </p:nvSpPr>
            <p:spPr>
              <a:xfrm rot="5400000">
                <a:off x="7212240" y="1174320"/>
                <a:ext cx="20880" cy="1980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19800"/>
                  <a:gd name="textAreaBottom" fmla="*/ 20160 h 1980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0" name="Google Shape;1341;p9"/>
              <p:cNvSpPr/>
              <p:nvPr/>
            </p:nvSpPr>
            <p:spPr>
              <a:xfrm rot="5400000">
                <a:off x="7228800" y="1186920"/>
                <a:ext cx="11520" cy="1188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1" name="Google Shape;1342;p9"/>
              <p:cNvSpPr/>
              <p:nvPr/>
            </p:nvSpPr>
            <p:spPr>
              <a:xfrm rot="5400000">
                <a:off x="7245000" y="1173240"/>
                <a:ext cx="21240" cy="20880"/>
              </a:xfrm>
              <a:custGeom>
                <a:avLst/>
                <a:gdLst>
                  <a:gd name="textAreaLeft" fmla="*/ 0 w 21240"/>
                  <a:gd name="textAreaRight" fmla="*/ 21600 w 2124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2" name="Google Shape;1343;p9"/>
              <p:cNvSpPr/>
              <p:nvPr/>
            </p:nvSpPr>
            <p:spPr>
              <a:xfrm rot="5400000">
                <a:off x="7264800" y="1180440"/>
                <a:ext cx="12240" cy="1296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03" name="Google Shape;1344;p9"/>
            <p:cNvGrpSpPr/>
            <p:nvPr/>
          </p:nvGrpSpPr>
          <p:grpSpPr>
            <a:xfrm>
              <a:off x="7230600" y="920160"/>
              <a:ext cx="217440" cy="262800"/>
              <a:chOff x="7230600" y="920160"/>
              <a:chExt cx="217440" cy="262800"/>
            </a:xfrm>
          </p:grpSpPr>
          <p:sp>
            <p:nvSpPr>
              <p:cNvPr id="3304" name="Google Shape;1345;p9"/>
              <p:cNvSpPr/>
              <p:nvPr/>
            </p:nvSpPr>
            <p:spPr>
              <a:xfrm rot="5400000">
                <a:off x="7179480" y="984240"/>
                <a:ext cx="261720" cy="133560"/>
              </a:xfrm>
              <a:custGeom>
                <a:avLst/>
                <a:gdLst>
                  <a:gd name="textAreaLeft" fmla="*/ 0 w 261720"/>
                  <a:gd name="textAreaRight" fmla="*/ 262080 w 261720"/>
                  <a:gd name="textAreaTop" fmla="*/ 0 h 133560"/>
                  <a:gd name="textAreaBottom" fmla="*/ 133920 h 13356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5" name="Google Shape;1346;p9"/>
              <p:cNvSpPr/>
              <p:nvPr/>
            </p:nvSpPr>
            <p:spPr>
              <a:xfrm rot="5400000">
                <a:off x="7280640" y="988560"/>
                <a:ext cx="145440" cy="66240"/>
              </a:xfrm>
              <a:custGeom>
                <a:avLst/>
                <a:gdLst>
                  <a:gd name="textAreaLeft" fmla="*/ 0 w 145440"/>
                  <a:gd name="textAreaRight" fmla="*/ 145800 w 145440"/>
                  <a:gd name="textAreaTop" fmla="*/ 0 h 66240"/>
                  <a:gd name="textAreaBottom" fmla="*/ 66600 h 6624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120" bIns="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6" name="Google Shape;1347;p9"/>
              <p:cNvSpPr/>
              <p:nvPr/>
            </p:nvSpPr>
            <p:spPr>
              <a:xfrm rot="5400000">
                <a:off x="7241400" y="930600"/>
                <a:ext cx="36360" cy="58320"/>
              </a:xfrm>
              <a:custGeom>
                <a:avLst/>
                <a:gdLst>
                  <a:gd name="textAreaLeft" fmla="*/ 0 w 36360"/>
                  <a:gd name="textAreaRight" fmla="*/ 36720 w 3636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7" name="Google Shape;1348;p9"/>
              <p:cNvSpPr/>
              <p:nvPr/>
            </p:nvSpPr>
            <p:spPr>
              <a:xfrm rot="5400000">
                <a:off x="7274520" y="970200"/>
                <a:ext cx="14400" cy="3384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33840"/>
                  <a:gd name="textAreaBottom" fmla="*/ 34200 h 3384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8" name="Google Shape;1349;p9"/>
              <p:cNvSpPr/>
              <p:nvPr/>
            </p:nvSpPr>
            <p:spPr>
              <a:xfrm rot="6947400">
                <a:off x="7305840" y="1029960"/>
                <a:ext cx="119880" cy="124200"/>
              </a:xfrm>
              <a:custGeom>
                <a:avLst/>
                <a:gdLst>
                  <a:gd name="textAreaLeft" fmla="*/ 0 w 119880"/>
                  <a:gd name="textAreaRight" fmla="*/ 120240 w 11988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9" name="Google Shape;1350;p9"/>
              <p:cNvSpPr/>
              <p:nvPr/>
            </p:nvSpPr>
            <p:spPr>
              <a:xfrm rot="6947400">
                <a:off x="7334640" y="1056600"/>
                <a:ext cx="14400" cy="5328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53280"/>
                  <a:gd name="textAreaBottom" fmla="*/ 53640 h 5328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0" name="Google Shape;1351;p9"/>
              <p:cNvSpPr/>
              <p:nvPr/>
            </p:nvSpPr>
            <p:spPr>
              <a:xfrm rot="5400000">
                <a:off x="7271280" y="1008360"/>
                <a:ext cx="64800" cy="66960"/>
              </a:xfrm>
              <a:custGeom>
                <a:avLst/>
                <a:gdLst>
                  <a:gd name="textAreaLeft" fmla="*/ 0 w 64800"/>
                  <a:gd name="textAreaRight" fmla="*/ 65160 w 6480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1" name="Google Shape;1352;p9"/>
              <p:cNvSpPr/>
              <p:nvPr/>
            </p:nvSpPr>
            <p:spPr>
              <a:xfrm rot="5400000">
                <a:off x="7273080" y="1086120"/>
                <a:ext cx="124920" cy="68760"/>
              </a:xfrm>
              <a:custGeom>
                <a:avLst/>
                <a:gdLst>
                  <a:gd name="textAreaLeft" fmla="*/ 0 w 124920"/>
                  <a:gd name="textAreaRight" fmla="*/ 125280 w 124920"/>
                  <a:gd name="textAreaTop" fmla="*/ 0 h 68760"/>
                  <a:gd name="textAreaBottom" fmla="*/ 69120 h 6876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2" name="Google Shape;1353;p9"/>
              <p:cNvSpPr/>
              <p:nvPr/>
            </p:nvSpPr>
            <p:spPr>
              <a:xfrm rot="5400000">
                <a:off x="7299720" y="1083600"/>
                <a:ext cx="40320" cy="41400"/>
              </a:xfrm>
              <a:custGeom>
                <a:avLst/>
                <a:gdLst>
                  <a:gd name="textAreaLeft" fmla="*/ 0 w 40320"/>
                  <a:gd name="textAreaRight" fmla="*/ 40680 w 40320"/>
                  <a:gd name="textAreaTop" fmla="*/ 0 h 41400"/>
                  <a:gd name="textAreaBottom" fmla="*/ 41760 h 4140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3" name="Google Shape;1354;p9"/>
              <p:cNvSpPr/>
              <p:nvPr/>
            </p:nvSpPr>
            <p:spPr>
              <a:xfrm rot="5400000">
                <a:off x="7308360" y="1084320"/>
                <a:ext cx="38880" cy="13320"/>
              </a:xfrm>
              <a:custGeom>
                <a:avLst/>
                <a:gdLst>
                  <a:gd name="textAreaLeft" fmla="*/ 0 w 38880"/>
                  <a:gd name="textAreaRight" fmla="*/ 39240 w 3888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4" name="Google Shape;1355;p9"/>
              <p:cNvSpPr/>
              <p:nvPr/>
            </p:nvSpPr>
            <p:spPr>
              <a:xfrm rot="5400000">
                <a:off x="7375680" y="1075680"/>
                <a:ext cx="47160" cy="6120"/>
              </a:xfrm>
              <a:custGeom>
                <a:avLst/>
                <a:gdLst>
                  <a:gd name="textAreaLeft" fmla="*/ 0 w 47160"/>
                  <a:gd name="textAreaRight" fmla="*/ 47520 w 4716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5" name="Google Shape;1356;p9"/>
              <p:cNvSpPr/>
              <p:nvPr/>
            </p:nvSpPr>
            <p:spPr>
              <a:xfrm rot="5400000">
                <a:off x="7285680" y="1004760"/>
                <a:ext cx="29880" cy="41400"/>
              </a:xfrm>
              <a:custGeom>
                <a:avLst/>
                <a:gdLst>
                  <a:gd name="textAreaLeft" fmla="*/ 0 w 29880"/>
                  <a:gd name="textAreaRight" fmla="*/ 30240 w 29880"/>
                  <a:gd name="textAreaTop" fmla="*/ 0 h 41400"/>
                  <a:gd name="textAreaBottom" fmla="*/ 41760 h 4140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6" name="Google Shape;1357;p9"/>
              <p:cNvSpPr/>
              <p:nvPr/>
            </p:nvSpPr>
            <p:spPr>
              <a:xfrm rot="5400000">
                <a:off x="7308360" y="1034640"/>
                <a:ext cx="153000" cy="78840"/>
              </a:xfrm>
              <a:custGeom>
                <a:avLst/>
                <a:gdLst>
                  <a:gd name="textAreaLeft" fmla="*/ 0 w 153000"/>
                  <a:gd name="textAreaRight" fmla="*/ 153360 w 153000"/>
                  <a:gd name="textAreaTop" fmla="*/ 0 h 78840"/>
                  <a:gd name="textAreaBottom" fmla="*/ 79200 h 7884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7" name="Google Shape;1358;p9"/>
              <p:cNvSpPr/>
              <p:nvPr/>
            </p:nvSpPr>
            <p:spPr>
              <a:xfrm rot="5400000">
                <a:off x="7274520" y="987120"/>
                <a:ext cx="55440" cy="19080"/>
              </a:xfrm>
              <a:custGeom>
                <a:avLst/>
                <a:gdLst>
                  <a:gd name="textAreaLeft" fmla="*/ 0 w 55440"/>
                  <a:gd name="textAreaRight" fmla="*/ 55800 w 55440"/>
                  <a:gd name="textAreaTop" fmla="*/ 0 h 19080"/>
                  <a:gd name="textAreaBottom" fmla="*/ 19440 h 1908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8" name="Google Shape;1359;p9"/>
              <p:cNvSpPr/>
              <p:nvPr/>
            </p:nvSpPr>
            <p:spPr>
              <a:xfrm rot="5400000">
                <a:off x="7343280" y="1049760"/>
                <a:ext cx="77760" cy="24840"/>
              </a:xfrm>
              <a:custGeom>
                <a:avLst/>
                <a:gdLst>
                  <a:gd name="textAreaLeft" fmla="*/ 0 w 77760"/>
                  <a:gd name="textAreaRight" fmla="*/ 78120 w 77760"/>
                  <a:gd name="textAreaTop" fmla="*/ 0 h 24840"/>
                  <a:gd name="textAreaBottom" fmla="*/ 25200 h 2484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9" name="Google Shape;1360;p9"/>
              <p:cNvSpPr/>
              <p:nvPr/>
            </p:nvSpPr>
            <p:spPr>
              <a:xfrm rot="5400000">
                <a:off x="7292520" y="1089000"/>
                <a:ext cx="56880" cy="64080"/>
              </a:xfrm>
              <a:custGeom>
                <a:avLst/>
                <a:gdLst>
                  <a:gd name="textAreaLeft" fmla="*/ 0 w 56880"/>
                  <a:gd name="textAreaRight" fmla="*/ 57240 w 56880"/>
                  <a:gd name="textAreaTop" fmla="*/ 0 h 64080"/>
                  <a:gd name="textAreaBottom" fmla="*/ 64440 h 6408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040" bIns="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20" name="Google Shape;1361;p9"/>
            <p:cNvGrpSpPr/>
            <p:nvPr/>
          </p:nvGrpSpPr>
          <p:grpSpPr>
            <a:xfrm>
              <a:off x="6496560" y="862920"/>
              <a:ext cx="491040" cy="393480"/>
              <a:chOff x="6496560" y="862920"/>
              <a:chExt cx="491040" cy="393480"/>
            </a:xfrm>
          </p:grpSpPr>
          <p:sp>
            <p:nvSpPr>
              <p:cNvPr id="3321" name="Google Shape;1362;p9"/>
              <p:cNvSpPr/>
              <p:nvPr/>
            </p:nvSpPr>
            <p:spPr>
              <a:xfrm rot="6657000">
                <a:off x="6543000" y="905400"/>
                <a:ext cx="302760" cy="308520"/>
              </a:xfrm>
              <a:custGeom>
                <a:avLst/>
                <a:gdLst>
                  <a:gd name="textAreaLeft" fmla="*/ 0 w 302760"/>
                  <a:gd name="textAreaRight" fmla="*/ 303120 w 302760"/>
                  <a:gd name="textAreaTop" fmla="*/ 0 h 308520"/>
                  <a:gd name="textAreaBottom" fmla="*/ 308880 h 30852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2" name="Google Shape;1363;p9"/>
              <p:cNvSpPr/>
              <p:nvPr/>
            </p:nvSpPr>
            <p:spPr>
              <a:xfrm rot="6657000">
                <a:off x="6635520" y="898560"/>
                <a:ext cx="59400" cy="120240"/>
              </a:xfrm>
              <a:custGeom>
                <a:avLst/>
                <a:gdLst>
                  <a:gd name="textAreaLeft" fmla="*/ 0 w 59400"/>
                  <a:gd name="textAreaRight" fmla="*/ 59760 w 59400"/>
                  <a:gd name="textAreaTop" fmla="*/ 0 h 120240"/>
                  <a:gd name="textAreaBottom" fmla="*/ 120600 h 12024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3" name="Google Shape;1364;p9"/>
              <p:cNvSpPr/>
              <p:nvPr/>
            </p:nvSpPr>
            <p:spPr>
              <a:xfrm rot="6657000">
                <a:off x="6658200" y="929520"/>
                <a:ext cx="76320" cy="57240"/>
              </a:xfrm>
              <a:custGeom>
                <a:avLst/>
                <a:gdLst>
                  <a:gd name="textAreaLeft" fmla="*/ 0 w 76320"/>
                  <a:gd name="textAreaRight" fmla="*/ 76680 w 76320"/>
                  <a:gd name="textAreaTop" fmla="*/ 0 h 57240"/>
                  <a:gd name="textAreaBottom" fmla="*/ 57600 h 5724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4" name="Google Shape;1365;p9"/>
              <p:cNvSpPr/>
              <p:nvPr/>
            </p:nvSpPr>
            <p:spPr>
              <a:xfrm rot="6657000">
                <a:off x="6636240" y="907920"/>
                <a:ext cx="166320" cy="100800"/>
              </a:xfrm>
              <a:custGeom>
                <a:avLst/>
                <a:gdLst>
                  <a:gd name="textAreaLeft" fmla="*/ 0 w 166320"/>
                  <a:gd name="textAreaRight" fmla="*/ 166680 w 166320"/>
                  <a:gd name="textAreaTop" fmla="*/ 0 h 100800"/>
                  <a:gd name="textAreaBottom" fmla="*/ 101160 h 10080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5" name="Google Shape;1366;p9"/>
              <p:cNvSpPr/>
              <p:nvPr/>
            </p:nvSpPr>
            <p:spPr>
              <a:xfrm rot="6657000">
                <a:off x="6645960" y="954000"/>
                <a:ext cx="90720" cy="15696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156960"/>
                  <a:gd name="textAreaBottom" fmla="*/ 157320 h 15696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8480" bIns="78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6" name="Google Shape;1367;p9"/>
              <p:cNvSpPr/>
              <p:nvPr/>
            </p:nvSpPr>
            <p:spPr>
              <a:xfrm rot="6657000">
                <a:off x="6650280" y="997560"/>
                <a:ext cx="37440" cy="18360"/>
              </a:xfrm>
              <a:custGeom>
                <a:avLst/>
                <a:gdLst>
                  <a:gd name="textAreaLeft" fmla="*/ 0 w 37440"/>
                  <a:gd name="textAreaRight" fmla="*/ 37800 w 37440"/>
                  <a:gd name="textAreaTop" fmla="*/ 0 h 18360"/>
                  <a:gd name="textAreaBottom" fmla="*/ 18720 h 1836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7" name="Google Shape;1368;p9"/>
              <p:cNvSpPr/>
              <p:nvPr/>
            </p:nvSpPr>
            <p:spPr>
              <a:xfrm rot="6657000">
                <a:off x="6717240" y="1018440"/>
                <a:ext cx="214920" cy="182160"/>
              </a:xfrm>
              <a:custGeom>
                <a:avLst/>
                <a:gdLst>
                  <a:gd name="textAreaLeft" fmla="*/ 0 w 214920"/>
                  <a:gd name="textAreaRight" fmla="*/ 215280 w 214920"/>
                  <a:gd name="textAreaTop" fmla="*/ 0 h 182160"/>
                  <a:gd name="textAreaBottom" fmla="*/ 182520 h 18216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080" bIns="91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8" name="Google Shape;1369;p9"/>
              <p:cNvSpPr/>
              <p:nvPr/>
            </p:nvSpPr>
            <p:spPr>
              <a:xfrm rot="6657000">
                <a:off x="6749280" y="1057320"/>
                <a:ext cx="82080" cy="96480"/>
              </a:xfrm>
              <a:custGeom>
                <a:avLst/>
                <a:gdLst>
                  <a:gd name="textAreaLeft" fmla="*/ 0 w 82080"/>
                  <a:gd name="textAreaRight" fmla="*/ 82440 w 82080"/>
                  <a:gd name="textAreaTop" fmla="*/ 0 h 96480"/>
                  <a:gd name="textAreaBottom" fmla="*/ 96840 h 9648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8240" bIns="48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9" name="Google Shape;1370;p9"/>
              <p:cNvSpPr/>
              <p:nvPr/>
            </p:nvSpPr>
            <p:spPr>
              <a:xfrm rot="6657000">
                <a:off x="6821280" y="1139400"/>
                <a:ext cx="82800" cy="89640"/>
              </a:xfrm>
              <a:custGeom>
                <a:avLst/>
                <a:gdLst>
                  <a:gd name="textAreaLeft" fmla="*/ 0 w 82800"/>
                  <a:gd name="textAreaRight" fmla="*/ 83160 w 82800"/>
                  <a:gd name="textAreaTop" fmla="*/ 0 h 89640"/>
                  <a:gd name="textAreaBottom" fmla="*/ 90000 h 8964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0" name="Google Shape;1371;p9"/>
              <p:cNvSpPr/>
              <p:nvPr/>
            </p:nvSpPr>
            <p:spPr>
              <a:xfrm rot="6657000">
                <a:off x="6851520" y="1164600"/>
                <a:ext cx="61200" cy="67680"/>
              </a:xfrm>
              <a:custGeom>
                <a:avLst/>
                <a:gdLst>
                  <a:gd name="textAreaLeft" fmla="*/ 0 w 61200"/>
                  <a:gd name="textAreaRight" fmla="*/ 61560 w 61200"/>
                  <a:gd name="textAreaTop" fmla="*/ 0 h 67680"/>
                  <a:gd name="textAreaBottom" fmla="*/ 68040 h 6768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1" name="Google Shape;1372;p9"/>
              <p:cNvSpPr/>
              <p:nvPr/>
            </p:nvSpPr>
            <p:spPr>
              <a:xfrm rot="6657000">
                <a:off x="6751440" y="1130760"/>
                <a:ext cx="38520" cy="12600"/>
              </a:xfrm>
              <a:custGeom>
                <a:avLst/>
                <a:gdLst>
                  <a:gd name="textAreaLeft" fmla="*/ 0 w 38520"/>
                  <a:gd name="textAreaRight" fmla="*/ 38880 w 3852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2" name="Google Shape;1373;p9"/>
              <p:cNvSpPr/>
              <p:nvPr/>
            </p:nvSpPr>
            <p:spPr>
              <a:xfrm rot="6657000">
                <a:off x="6739560" y="1114200"/>
                <a:ext cx="21600" cy="47160"/>
              </a:xfrm>
              <a:custGeom>
                <a:avLst/>
                <a:gdLst>
                  <a:gd name="textAreaLeft" fmla="*/ 0 w 21600"/>
                  <a:gd name="textAreaRight" fmla="*/ 21960 w 21600"/>
                  <a:gd name="textAreaTop" fmla="*/ 0 h 47160"/>
                  <a:gd name="textAreaBottom" fmla="*/ 47520 h 4716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3" name="Google Shape;1374;p9"/>
              <p:cNvSpPr/>
              <p:nvPr/>
            </p:nvSpPr>
            <p:spPr>
              <a:xfrm rot="6657000">
                <a:off x="6792480" y="1126440"/>
                <a:ext cx="19440" cy="6048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60480"/>
                  <a:gd name="textAreaBottom" fmla="*/ 60840 h 6048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4" name="Google Shape;1375;p9"/>
              <p:cNvSpPr/>
              <p:nvPr/>
            </p:nvSpPr>
            <p:spPr>
              <a:xfrm rot="6657000">
                <a:off x="6782400" y="1099800"/>
                <a:ext cx="67320" cy="31680"/>
              </a:xfrm>
              <a:custGeom>
                <a:avLst/>
                <a:gdLst>
                  <a:gd name="textAreaLeft" fmla="*/ 0 w 67320"/>
                  <a:gd name="textAreaRight" fmla="*/ 67680 w 67320"/>
                  <a:gd name="textAreaTop" fmla="*/ 0 h 31680"/>
                  <a:gd name="textAreaBottom" fmla="*/ 32040 h 3168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5" name="Google Shape;1376;p9"/>
              <p:cNvSpPr/>
              <p:nvPr/>
            </p:nvSpPr>
            <p:spPr>
              <a:xfrm rot="6657000">
                <a:off x="6874200" y="1173960"/>
                <a:ext cx="51480" cy="55800"/>
              </a:xfrm>
              <a:custGeom>
                <a:avLst/>
                <a:gdLst>
                  <a:gd name="textAreaLeft" fmla="*/ 0 w 51480"/>
                  <a:gd name="textAreaRight" fmla="*/ 51840 w 51480"/>
                  <a:gd name="textAreaTop" fmla="*/ 0 h 55800"/>
                  <a:gd name="textAreaBottom" fmla="*/ 56160 h 5580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6" name="Google Shape;1377;p9"/>
              <p:cNvSpPr/>
              <p:nvPr/>
            </p:nvSpPr>
            <p:spPr>
              <a:xfrm rot="6657000">
                <a:off x="6899400" y="1189080"/>
                <a:ext cx="38160" cy="43920"/>
              </a:xfrm>
              <a:custGeom>
                <a:avLst/>
                <a:gdLst>
                  <a:gd name="textAreaLeft" fmla="*/ 0 w 38160"/>
                  <a:gd name="textAreaRight" fmla="*/ 38520 w 3816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7" name="Google Shape;1378;p9"/>
              <p:cNvSpPr/>
              <p:nvPr/>
            </p:nvSpPr>
            <p:spPr>
              <a:xfrm rot="6657000">
                <a:off x="6907680" y="1183680"/>
                <a:ext cx="41400" cy="47880"/>
              </a:xfrm>
              <a:custGeom>
                <a:avLst/>
                <a:gdLst>
                  <a:gd name="textAreaLeft" fmla="*/ 0 w 41400"/>
                  <a:gd name="textAreaRight" fmla="*/ 41760 w 414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8" name="Google Shape;1379;p9"/>
              <p:cNvSpPr/>
              <p:nvPr/>
            </p:nvSpPr>
            <p:spPr>
              <a:xfrm rot="6657000">
                <a:off x="6918480" y="1170000"/>
                <a:ext cx="46440" cy="61200"/>
              </a:xfrm>
              <a:custGeom>
                <a:avLst/>
                <a:gdLst>
                  <a:gd name="textAreaLeft" fmla="*/ 0 w 46440"/>
                  <a:gd name="textAreaRight" fmla="*/ 46800 w 46440"/>
                  <a:gd name="textAreaTop" fmla="*/ 0 h 61200"/>
                  <a:gd name="textAreaBottom" fmla="*/ 61560 h 6120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9" name="Google Shape;1380;p9"/>
              <p:cNvSpPr/>
              <p:nvPr/>
            </p:nvSpPr>
            <p:spPr>
              <a:xfrm rot="6657000">
                <a:off x="6940800" y="1184040"/>
                <a:ext cx="36000" cy="47520"/>
              </a:xfrm>
              <a:custGeom>
                <a:avLst/>
                <a:gdLst>
                  <a:gd name="textAreaLeft" fmla="*/ 0 w 36000"/>
                  <a:gd name="textAreaRight" fmla="*/ 36360 w 36000"/>
                  <a:gd name="textAreaTop" fmla="*/ 0 h 47520"/>
                  <a:gd name="textAreaBottom" fmla="*/ 47880 h 4752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0" name="Google Shape;1381;p9"/>
              <p:cNvSpPr/>
              <p:nvPr/>
            </p:nvSpPr>
            <p:spPr>
              <a:xfrm rot="6657000">
                <a:off x="6948360" y="1186560"/>
                <a:ext cx="29160" cy="1944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19440"/>
                  <a:gd name="textAreaBottom" fmla="*/ 19800 h 1944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41" name="Google Shape;1382;p9"/>
            <p:cNvGrpSpPr/>
            <p:nvPr/>
          </p:nvGrpSpPr>
          <p:grpSpPr>
            <a:xfrm>
              <a:off x="7105320" y="1176480"/>
              <a:ext cx="114840" cy="40320"/>
              <a:chOff x="7105320" y="1176480"/>
              <a:chExt cx="114840" cy="40320"/>
            </a:xfrm>
          </p:grpSpPr>
          <p:sp>
            <p:nvSpPr>
              <p:cNvPr id="3342" name="Google Shape;1383;p9"/>
              <p:cNvSpPr/>
              <p:nvPr/>
            </p:nvSpPr>
            <p:spPr>
              <a:xfrm rot="5400000">
                <a:off x="7132320" y="1189080"/>
                <a:ext cx="15840" cy="24480"/>
              </a:xfrm>
              <a:custGeom>
                <a:avLst/>
                <a:gdLst>
                  <a:gd name="textAreaLeft" fmla="*/ 0 w 15840"/>
                  <a:gd name="textAreaRight" fmla="*/ 16200 w 15840"/>
                  <a:gd name="textAreaTop" fmla="*/ 0 h 24480"/>
                  <a:gd name="textAreaBottom" fmla="*/ 24840 h 2448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3" name="Google Shape;1384;p9"/>
              <p:cNvSpPr/>
              <p:nvPr/>
            </p:nvSpPr>
            <p:spPr>
              <a:xfrm rot="5400000">
                <a:off x="7149240" y="1191240"/>
                <a:ext cx="16560" cy="1188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4" name="Google Shape;1385;p9"/>
              <p:cNvSpPr/>
              <p:nvPr/>
            </p:nvSpPr>
            <p:spPr>
              <a:xfrm rot="5400000">
                <a:off x="7163640" y="1187280"/>
                <a:ext cx="23760" cy="13320"/>
              </a:xfrm>
              <a:custGeom>
                <a:avLst/>
                <a:gdLst>
                  <a:gd name="textAreaLeft" fmla="*/ 0 w 23760"/>
                  <a:gd name="textAreaRight" fmla="*/ 24120 w 2376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5" name="Google Shape;1386;p9"/>
              <p:cNvSpPr/>
              <p:nvPr/>
            </p:nvSpPr>
            <p:spPr>
              <a:xfrm rot="5400000">
                <a:off x="7186680" y="1180440"/>
                <a:ext cx="25560" cy="1728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7280"/>
                  <a:gd name="textAreaBottom" fmla="*/ 17640 h 1728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6" name="Google Shape;1387;p9"/>
              <p:cNvSpPr/>
              <p:nvPr/>
            </p:nvSpPr>
            <p:spPr>
              <a:xfrm rot="5400000">
                <a:off x="7110720" y="1198800"/>
                <a:ext cx="12600" cy="2340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23400"/>
                  <a:gd name="textAreaBottom" fmla="*/ 23760 h 2340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7" name="Google Shape;1388;p9"/>
              <p:cNvSpPr/>
              <p:nvPr/>
            </p:nvSpPr>
            <p:spPr>
              <a:xfrm rot="5400000">
                <a:off x="7205040" y="1185120"/>
                <a:ext cx="12240" cy="18000"/>
              </a:xfrm>
              <a:custGeom>
                <a:avLst/>
                <a:gdLst>
                  <a:gd name="textAreaLeft" fmla="*/ 0 w 12240"/>
                  <a:gd name="textAreaRight" fmla="*/ 12600 w 1224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348" name="Google Shape;1389;p9"/>
            <p:cNvSpPr/>
            <p:nvPr/>
          </p:nvSpPr>
          <p:spPr>
            <a:xfrm rot="5400000">
              <a:off x="6587280" y="421560"/>
              <a:ext cx="730800" cy="974520"/>
            </a:xfrm>
            <a:custGeom>
              <a:avLst/>
              <a:gdLst>
                <a:gd name="textAreaLeft" fmla="*/ 0 w 730800"/>
                <a:gd name="textAreaRight" fmla="*/ 731160 w 730800"/>
                <a:gd name="textAreaTop" fmla="*/ 0 h 974520"/>
                <a:gd name="textAreaBottom" fmla="*/ 974880 h 97452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349" name="Google Shape;1390;p9"/>
          <p:cNvGrpSpPr/>
          <p:nvPr/>
        </p:nvGrpSpPr>
        <p:grpSpPr>
          <a:xfrm>
            <a:off x="8365320" y="1131120"/>
            <a:ext cx="610560" cy="712800"/>
            <a:chOff x="8365320" y="1131120"/>
            <a:chExt cx="610560" cy="712800"/>
          </a:xfrm>
        </p:grpSpPr>
        <p:sp>
          <p:nvSpPr>
            <p:cNvPr id="3350" name="Google Shape;1391;p9"/>
            <p:cNvSpPr/>
            <p:nvPr/>
          </p:nvSpPr>
          <p:spPr>
            <a:xfrm>
              <a:off x="8365320" y="1131120"/>
              <a:ext cx="610560" cy="712800"/>
            </a:xfrm>
            <a:custGeom>
              <a:avLst/>
              <a:gdLst>
                <a:gd name="textAreaLeft" fmla="*/ 0 w 610560"/>
                <a:gd name="textAreaRight" fmla="*/ 610920 w 610560"/>
                <a:gd name="textAreaTop" fmla="*/ 0 h 712800"/>
                <a:gd name="textAreaBottom" fmla="*/ 713160 h 71280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1" name="Google Shape;1392;p9"/>
            <p:cNvSpPr/>
            <p:nvPr/>
          </p:nvSpPr>
          <p:spPr>
            <a:xfrm>
              <a:off x="8418600" y="1165680"/>
              <a:ext cx="482400" cy="654120"/>
            </a:xfrm>
            <a:custGeom>
              <a:avLst/>
              <a:gdLst>
                <a:gd name="textAreaLeft" fmla="*/ 0 w 482400"/>
                <a:gd name="textAreaRight" fmla="*/ 482760 w 4824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2" name="Google Shape;1393;p9"/>
            <p:cNvSpPr/>
            <p:nvPr/>
          </p:nvSpPr>
          <p:spPr>
            <a:xfrm>
              <a:off x="8418600" y="1284120"/>
              <a:ext cx="473400" cy="536040"/>
            </a:xfrm>
            <a:custGeom>
              <a:avLst/>
              <a:gdLst>
                <a:gd name="textAreaLeft" fmla="*/ 0 w 473400"/>
                <a:gd name="textAreaRight" fmla="*/ 473760 w 473400"/>
                <a:gd name="textAreaTop" fmla="*/ 0 h 536040"/>
                <a:gd name="textAreaBottom" fmla="*/ 536400 h 53604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3" name="Google Shape;1394;p9"/>
            <p:cNvSpPr/>
            <p:nvPr/>
          </p:nvSpPr>
          <p:spPr>
            <a:xfrm>
              <a:off x="8421840" y="1166040"/>
              <a:ext cx="478800" cy="654120"/>
            </a:xfrm>
            <a:custGeom>
              <a:avLst/>
              <a:gdLst>
                <a:gd name="textAreaLeft" fmla="*/ 0 w 478800"/>
                <a:gd name="textAreaRight" fmla="*/ 479160 w 4788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4" name="Google Shape;1395;p9"/>
            <p:cNvSpPr/>
            <p:nvPr/>
          </p:nvSpPr>
          <p:spPr>
            <a:xfrm>
              <a:off x="8419320" y="1424160"/>
              <a:ext cx="456120" cy="396360"/>
            </a:xfrm>
            <a:custGeom>
              <a:avLst/>
              <a:gdLst>
                <a:gd name="textAreaLeft" fmla="*/ 0 w 456120"/>
                <a:gd name="textAreaRight" fmla="*/ 456480 w 456120"/>
                <a:gd name="textAreaTop" fmla="*/ 0 h 396360"/>
                <a:gd name="textAreaBottom" fmla="*/ 396720 h 39636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5" name="Google Shape;1396;p9"/>
            <p:cNvSpPr/>
            <p:nvPr/>
          </p:nvSpPr>
          <p:spPr>
            <a:xfrm>
              <a:off x="8418600" y="1434240"/>
              <a:ext cx="464040" cy="385920"/>
            </a:xfrm>
            <a:custGeom>
              <a:avLst/>
              <a:gdLst>
                <a:gd name="textAreaLeft" fmla="*/ 0 w 464040"/>
                <a:gd name="textAreaRight" fmla="*/ 464400 w 464040"/>
                <a:gd name="textAreaTop" fmla="*/ 0 h 385920"/>
                <a:gd name="textAreaBottom" fmla="*/ 386280 h 38592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6" name="Google Shape;1397;p9"/>
            <p:cNvSpPr/>
            <p:nvPr/>
          </p:nvSpPr>
          <p:spPr>
            <a:xfrm>
              <a:off x="8421480" y="1157400"/>
              <a:ext cx="479160" cy="626760"/>
            </a:xfrm>
            <a:custGeom>
              <a:avLst/>
              <a:gdLst>
                <a:gd name="textAreaLeft" fmla="*/ 0 w 479160"/>
                <a:gd name="textAreaRight" fmla="*/ 479520 w 479160"/>
                <a:gd name="textAreaTop" fmla="*/ 0 h 626760"/>
                <a:gd name="textAreaBottom" fmla="*/ 627120 h 62676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7" name="Google Shape;1398;p9"/>
            <p:cNvSpPr/>
            <p:nvPr/>
          </p:nvSpPr>
          <p:spPr>
            <a:xfrm>
              <a:off x="8426880" y="1424160"/>
              <a:ext cx="286200" cy="262800"/>
            </a:xfrm>
            <a:custGeom>
              <a:avLst/>
              <a:gdLst>
                <a:gd name="textAreaLeft" fmla="*/ 0 w 286200"/>
                <a:gd name="textAreaRight" fmla="*/ 286560 w 286200"/>
                <a:gd name="textAreaTop" fmla="*/ 0 h 262800"/>
                <a:gd name="textAreaBottom" fmla="*/ 263160 h 26280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8" name="Google Shape;1399;p9"/>
            <p:cNvSpPr/>
            <p:nvPr/>
          </p:nvSpPr>
          <p:spPr>
            <a:xfrm>
              <a:off x="8433720" y="1424160"/>
              <a:ext cx="208080" cy="182160"/>
            </a:xfrm>
            <a:custGeom>
              <a:avLst/>
              <a:gdLst>
                <a:gd name="textAreaLeft" fmla="*/ 0 w 208080"/>
                <a:gd name="textAreaRight" fmla="*/ 208440 w 20808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9" name="Google Shape;1400;p9"/>
            <p:cNvSpPr/>
            <p:nvPr/>
          </p:nvSpPr>
          <p:spPr>
            <a:xfrm>
              <a:off x="8532360" y="1569600"/>
              <a:ext cx="360" cy="144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0" name="Google Shape;1401;p9"/>
            <p:cNvSpPr/>
            <p:nvPr/>
          </p:nvSpPr>
          <p:spPr>
            <a:xfrm>
              <a:off x="8433720" y="1425600"/>
              <a:ext cx="187920" cy="16560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165600"/>
                <a:gd name="textAreaBottom" fmla="*/ 165960 h 16560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1" name="Google Shape;1402;p9"/>
            <p:cNvSpPr/>
            <p:nvPr/>
          </p:nvSpPr>
          <p:spPr>
            <a:xfrm>
              <a:off x="8466840" y="1455120"/>
              <a:ext cx="418680" cy="3412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2" name="Google Shape;1403;p9"/>
            <p:cNvSpPr/>
            <p:nvPr/>
          </p:nvSpPr>
          <p:spPr>
            <a:xfrm>
              <a:off x="8472600" y="1692000"/>
              <a:ext cx="239400" cy="115920"/>
            </a:xfrm>
            <a:custGeom>
              <a:avLst/>
              <a:gdLst>
                <a:gd name="textAreaLeft" fmla="*/ 0 w 239400"/>
                <a:gd name="textAreaRight" fmla="*/ 239760 w 23940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3" name="Google Shape;1404;p9"/>
            <p:cNvSpPr/>
            <p:nvPr/>
          </p:nvSpPr>
          <p:spPr>
            <a:xfrm>
              <a:off x="8418600" y="1524600"/>
              <a:ext cx="456840" cy="29592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295920"/>
                <a:gd name="textAreaBottom" fmla="*/ 296280 h 29592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4" name="Google Shape;1405;p9"/>
            <p:cNvSpPr/>
            <p:nvPr/>
          </p:nvSpPr>
          <p:spPr>
            <a:xfrm>
              <a:off x="8418600" y="1745640"/>
              <a:ext cx="185400" cy="55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5" name="Google Shape;1406;p9"/>
            <p:cNvSpPr/>
            <p:nvPr/>
          </p:nvSpPr>
          <p:spPr>
            <a:xfrm>
              <a:off x="8606160" y="1794240"/>
              <a:ext cx="65520" cy="1224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6" name="Google Shape;1407;p9"/>
            <p:cNvSpPr/>
            <p:nvPr/>
          </p:nvSpPr>
          <p:spPr>
            <a:xfrm>
              <a:off x="8418600" y="1743480"/>
              <a:ext cx="243360" cy="619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7" name="Google Shape;1408;p9"/>
            <p:cNvSpPr/>
            <p:nvPr/>
          </p:nvSpPr>
          <p:spPr>
            <a:xfrm>
              <a:off x="8421840" y="1762200"/>
              <a:ext cx="16920" cy="262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8" name="Google Shape;1409;p9"/>
            <p:cNvSpPr/>
            <p:nvPr/>
          </p:nvSpPr>
          <p:spPr>
            <a:xfrm>
              <a:off x="8467920" y="1775880"/>
              <a:ext cx="7200" cy="158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9" name="Google Shape;1410;p9"/>
            <p:cNvSpPr/>
            <p:nvPr/>
          </p:nvSpPr>
          <p:spPr>
            <a:xfrm>
              <a:off x="8565120" y="1750320"/>
              <a:ext cx="25920" cy="2556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0" name="Google Shape;1411;p9"/>
            <p:cNvSpPr/>
            <p:nvPr/>
          </p:nvSpPr>
          <p:spPr>
            <a:xfrm>
              <a:off x="8564400" y="1765440"/>
              <a:ext cx="25560" cy="255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1" name="Google Shape;1412;p9"/>
            <p:cNvSpPr/>
            <p:nvPr/>
          </p:nvSpPr>
          <p:spPr>
            <a:xfrm>
              <a:off x="8563320" y="1781640"/>
              <a:ext cx="25200" cy="183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2" name="Google Shape;1413;p9"/>
            <p:cNvSpPr/>
            <p:nvPr/>
          </p:nvSpPr>
          <p:spPr>
            <a:xfrm>
              <a:off x="8644320" y="1786320"/>
              <a:ext cx="16560" cy="187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3" name="Google Shape;1414;p9"/>
            <p:cNvSpPr/>
            <p:nvPr/>
          </p:nvSpPr>
          <p:spPr>
            <a:xfrm>
              <a:off x="8636400" y="1785960"/>
              <a:ext cx="8280" cy="1836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4" name="Google Shape;1415;p9"/>
            <p:cNvSpPr/>
            <p:nvPr/>
          </p:nvSpPr>
          <p:spPr>
            <a:xfrm rot="228600">
              <a:off x="8425800" y="1558800"/>
              <a:ext cx="446760" cy="152280"/>
            </a:xfrm>
            <a:custGeom>
              <a:avLst/>
              <a:gdLst>
                <a:gd name="textAreaLeft" fmla="*/ 0 w 446760"/>
                <a:gd name="textAreaRight" fmla="*/ 447120 w 44676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5" name="Google Shape;1416;p9"/>
            <p:cNvSpPr/>
            <p:nvPr/>
          </p:nvSpPr>
          <p:spPr>
            <a:xfrm>
              <a:off x="8445960" y="1673280"/>
              <a:ext cx="18000" cy="1162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116280"/>
                <a:gd name="textAreaBottom" fmla="*/ 116640 h 11628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6" name="Google Shape;1417;p9"/>
            <p:cNvSpPr/>
            <p:nvPr/>
          </p:nvSpPr>
          <p:spPr>
            <a:xfrm>
              <a:off x="8496720" y="1661040"/>
              <a:ext cx="18720" cy="13248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32480"/>
                <a:gd name="textAreaBottom" fmla="*/ 132840 h 13248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7" name="Google Shape;1418;p9"/>
            <p:cNvSpPr/>
            <p:nvPr/>
          </p:nvSpPr>
          <p:spPr>
            <a:xfrm>
              <a:off x="8597520" y="1636200"/>
              <a:ext cx="21600" cy="1648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64880"/>
                <a:gd name="textAreaBottom" fmla="*/ 165240 h 16488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8" name="Google Shape;1419;p9"/>
            <p:cNvSpPr/>
            <p:nvPr/>
          </p:nvSpPr>
          <p:spPr>
            <a:xfrm>
              <a:off x="8647920" y="1623960"/>
              <a:ext cx="22680" cy="18108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181080"/>
                <a:gd name="textAreaBottom" fmla="*/ 181440 h 18108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9" name="Google Shape;1420;p9"/>
            <p:cNvSpPr/>
            <p:nvPr/>
          </p:nvSpPr>
          <p:spPr>
            <a:xfrm>
              <a:off x="8698320" y="1611000"/>
              <a:ext cx="24120" cy="19764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197640"/>
                <a:gd name="textAreaBottom" fmla="*/ 198000 h 19764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0" name="Google Shape;1421;p9"/>
            <p:cNvSpPr/>
            <p:nvPr/>
          </p:nvSpPr>
          <p:spPr>
            <a:xfrm>
              <a:off x="8543160" y="1647360"/>
              <a:ext cx="28080" cy="154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1" name="Google Shape;1422;p9"/>
            <p:cNvSpPr/>
            <p:nvPr/>
          </p:nvSpPr>
          <p:spPr>
            <a:xfrm>
              <a:off x="8744760" y="1596960"/>
              <a:ext cx="32760" cy="21924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219240"/>
                <a:gd name="textAreaBottom" fmla="*/ 219600 h 21924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2" name="Google Shape;1423;p9"/>
            <p:cNvSpPr/>
            <p:nvPr/>
          </p:nvSpPr>
          <p:spPr>
            <a:xfrm>
              <a:off x="8798760" y="1586520"/>
              <a:ext cx="26280" cy="2300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230040"/>
                <a:gd name="textAreaBottom" fmla="*/ 230400 h 23004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3" name="Google Shape;1424;p9"/>
            <p:cNvSpPr/>
            <p:nvPr/>
          </p:nvSpPr>
          <p:spPr>
            <a:xfrm>
              <a:off x="8849160" y="1573920"/>
              <a:ext cx="27360" cy="24624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4" name="Google Shape;1425;p9"/>
            <p:cNvSpPr/>
            <p:nvPr/>
          </p:nvSpPr>
          <p:spPr>
            <a:xfrm>
              <a:off x="8705160" y="1793880"/>
              <a:ext cx="2880" cy="21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5" name="Google Shape;1426;p9"/>
            <p:cNvSpPr/>
            <p:nvPr/>
          </p:nvSpPr>
          <p:spPr>
            <a:xfrm>
              <a:off x="8730720" y="1708920"/>
              <a:ext cx="130680" cy="111240"/>
            </a:xfrm>
            <a:custGeom>
              <a:avLst/>
              <a:gdLst>
                <a:gd name="textAreaLeft" fmla="*/ 0 w 130680"/>
                <a:gd name="textAreaRight" fmla="*/ 131040 w 130680"/>
                <a:gd name="textAreaTop" fmla="*/ 0 h 111240"/>
                <a:gd name="textAreaBottom" fmla="*/ 111600 h 11124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6" name="Google Shape;1427;p9"/>
            <p:cNvSpPr/>
            <p:nvPr/>
          </p:nvSpPr>
          <p:spPr>
            <a:xfrm>
              <a:off x="8717040" y="1789560"/>
              <a:ext cx="65160" cy="1440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7" name="Google Shape;1428;p9"/>
            <p:cNvSpPr/>
            <p:nvPr/>
          </p:nvSpPr>
          <p:spPr>
            <a:xfrm>
              <a:off x="8829360" y="1661400"/>
              <a:ext cx="28800" cy="770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8" name="Google Shape;1429;p9"/>
            <p:cNvSpPr/>
            <p:nvPr/>
          </p:nvSpPr>
          <p:spPr>
            <a:xfrm>
              <a:off x="8843040" y="1675800"/>
              <a:ext cx="17640" cy="601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9" name="Google Shape;1430;p9"/>
            <p:cNvSpPr/>
            <p:nvPr/>
          </p:nvSpPr>
          <p:spPr>
            <a:xfrm>
              <a:off x="8821080" y="1686960"/>
              <a:ext cx="21960" cy="115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0" name="Google Shape;1431;p9"/>
            <p:cNvSpPr/>
            <p:nvPr/>
          </p:nvSpPr>
          <p:spPr>
            <a:xfrm>
              <a:off x="8827920" y="1703880"/>
              <a:ext cx="16200" cy="46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1" name="Google Shape;1432;p9"/>
            <p:cNvSpPr/>
            <p:nvPr/>
          </p:nvSpPr>
          <p:spPr>
            <a:xfrm>
              <a:off x="8838000" y="1656720"/>
              <a:ext cx="11520" cy="18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2" name="Google Shape;1433;p9"/>
            <p:cNvSpPr/>
            <p:nvPr/>
          </p:nvSpPr>
          <p:spPr>
            <a:xfrm>
              <a:off x="8844480" y="1667160"/>
              <a:ext cx="11880" cy="176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3" name="Google Shape;1434;p9"/>
            <p:cNvSpPr/>
            <p:nvPr/>
          </p:nvSpPr>
          <p:spPr>
            <a:xfrm>
              <a:off x="8825400" y="1677960"/>
              <a:ext cx="12600" cy="756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4" name="Google Shape;1435;p9"/>
            <p:cNvSpPr/>
            <p:nvPr/>
          </p:nvSpPr>
          <p:spPr>
            <a:xfrm>
              <a:off x="8708760" y="1774440"/>
              <a:ext cx="20520" cy="1296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5" name="Google Shape;1436;p9"/>
            <p:cNvSpPr/>
            <p:nvPr/>
          </p:nvSpPr>
          <p:spPr>
            <a:xfrm>
              <a:off x="8719920" y="1762920"/>
              <a:ext cx="26280" cy="104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6" name="Google Shape;1437;p9"/>
            <p:cNvSpPr/>
            <p:nvPr/>
          </p:nvSpPr>
          <p:spPr>
            <a:xfrm>
              <a:off x="8733960" y="1757880"/>
              <a:ext cx="25560" cy="864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7" name="Google Shape;1438;p9"/>
            <p:cNvSpPr/>
            <p:nvPr/>
          </p:nvSpPr>
          <p:spPr>
            <a:xfrm>
              <a:off x="8758080" y="1756440"/>
              <a:ext cx="10800" cy="97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8" name="Google Shape;1439;p9"/>
            <p:cNvSpPr/>
            <p:nvPr/>
          </p:nvSpPr>
          <p:spPr>
            <a:xfrm>
              <a:off x="8795520" y="174420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9" name="Google Shape;1440;p9"/>
            <p:cNvSpPr/>
            <p:nvPr/>
          </p:nvSpPr>
          <p:spPr>
            <a:xfrm>
              <a:off x="8801280" y="1745640"/>
              <a:ext cx="3600" cy="46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0" name="Google Shape;1441;p9"/>
            <p:cNvSpPr/>
            <p:nvPr/>
          </p:nvSpPr>
          <p:spPr>
            <a:xfrm>
              <a:off x="8789400" y="1747440"/>
              <a:ext cx="5760" cy="57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1" name="Google Shape;1442;p9"/>
            <p:cNvSpPr/>
            <p:nvPr/>
          </p:nvSpPr>
          <p:spPr>
            <a:xfrm>
              <a:off x="8790120" y="174168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2" name="Google Shape;1443;p9"/>
            <p:cNvSpPr/>
            <p:nvPr/>
          </p:nvSpPr>
          <p:spPr>
            <a:xfrm>
              <a:off x="8797680" y="173448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3" name="Google Shape;1444;p9"/>
            <p:cNvSpPr/>
            <p:nvPr/>
          </p:nvSpPr>
          <p:spPr>
            <a:xfrm>
              <a:off x="8792640" y="173448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4" name="Google Shape;1445;p9"/>
            <p:cNvSpPr/>
            <p:nvPr/>
          </p:nvSpPr>
          <p:spPr>
            <a:xfrm>
              <a:off x="8787960" y="1730520"/>
              <a:ext cx="2880" cy="25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5" name="Google Shape;1446;p9"/>
            <p:cNvSpPr/>
            <p:nvPr/>
          </p:nvSpPr>
          <p:spPr>
            <a:xfrm>
              <a:off x="8787600" y="1736280"/>
              <a:ext cx="2520" cy="25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6" name="Google Shape;1447;p9"/>
            <p:cNvSpPr/>
            <p:nvPr/>
          </p:nvSpPr>
          <p:spPr>
            <a:xfrm>
              <a:off x="8794440" y="1729440"/>
              <a:ext cx="1800" cy="108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7" name="Google Shape;1448;p9"/>
            <p:cNvSpPr/>
            <p:nvPr/>
          </p:nvSpPr>
          <p:spPr>
            <a:xfrm>
              <a:off x="8710560" y="1801800"/>
              <a:ext cx="5760" cy="46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8" name="Google Shape;1449;p9"/>
            <p:cNvSpPr/>
            <p:nvPr/>
          </p:nvSpPr>
          <p:spPr>
            <a:xfrm>
              <a:off x="8712000" y="1795320"/>
              <a:ext cx="4320" cy="360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9" name="Google Shape;1450;p9"/>
            <p:cNvSpPr/>
            <p:nvPr/>
          </p:nvSpPr>
          <p:spPr>
            <a:xfrm>
              <a:off x="8718120" y="1800360"/>
              <a:ext cx="4680" cy="3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0" name="Google Shape;1451;p9"/>
            <p:cNvSpPr/>
            <p:nvPr/>
          </p:nvSpPr>
          <p:spPr>
            <a:xfrm>
              <a:off x="8712360" y="1789920"/>
              <a:ext cx="3600" cy="28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1" name="Google Shape;1452;p9"/>
            <p:cNvSpPr/>
            <p:nvPr/>
          </p:nvSpPr>
          <p:spPr>
            <a:xfrm>
              <a:off x="8763120" y="1736280"/>
              <a:ext cx="24840" cy="1800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2" name="Google Shape;1453;p9"/>
            <p:cNvSpPr/>
            <p:nvPr/>
          </p:nvSpPr>
          <p:spPr>
            <a:xfrm>
              <a:off x="8777520" y="1733760"/>
              <a:ext cx="8280" cy="1044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3" name="Google Shape;1454;p9"/>
            <p:cNvSpPr/>
            <p:nvPr/>
          </p:nvSpPr>
          <p:spPr>
            <a:xfrm>
              <a:off x="8757720" y="1748160"/>
              <a:ext cx="23040" cy="540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4" name="Google Shape;1455;p9"/>
            <p:cNvSpPr/>
            <p:nvPr/>
          </p:nvSpPr>
          <p:spPr>
            <a:xfrm>
              <a:off x="8817840" y="1749960"/>
              <a:ext cx="26280" cy="648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5" name="Google Shape;1456;p9"/>
            <p:cNvSpPr/>
            <p:nvPr/>
          </p:nvSpPr>
          <p:spPr>
            <a:xfrm>
              <a:off x="8834040" y="175788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6" name="Google Shape;1457;p9"/>
            <p:cNvSpPr/>
            <p:nvPr/>
          </p:nvSpPr>
          <p:spPr>
            <a:xfrm>
              <a:off x="8834400" y="1763280"/>
              <a:ext cx="9000" cy="64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7" name="Google Shape;1458;p9"/>
            <p:cNvSpPr/>
            <p:nvPr/>
          </p:nvSpPr>
          <p:spPr>
            <a:xfrm>
              <a:off x="8832240" y="1700280"/>
              <a:ext cx="12960" cy="28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8" name="Google Shape;1459;p9"/>
            <p:cNvSpPr/>
            <p:nvPr/>
          </p:nvSpPr>
          <p:spPr>
            <a:xfrm>
              <a:off x="8817480" y="1672560"/>
              <a:ext cx="17280" cy="468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9" name="Google Shape;1460;p9"/>
            <p:cNvSpPr/>
            <p:nvPr/>
          </p:nvSpPr>
          <p:spPr>
            <a:xfrm>
              <a:off x="8822520" y="1668240"/>
              <a:ext cx="10440" cy="50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0" name="Google Shape;1461;p9"/>
            <p:cNvSpPr/>
            <p:nvPr/>
          </p:nvSpPr>
          <p:spPr>
            <a:xfrm>
              <a:off x="8834400" y="1660320"/>
              <a:ext cx="1800" cy="756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1" name="Google Shape;1462;p9"/>
            <p:cNvSpPr/>
            <p:nvPr/>
          </p:nvSpPr>
          <p:spPr>
            <a:xfrm>
              <a:off x="8796240" y="1284120"/>
              <a:ext cx="97920" cy="170280"/>
            </a:xfrm>
            <a:custGeom>
              <a:avLst/>
              <a:gdLst>
                <a:gd name="textAreaLeft" fmla="*/ 0 w 97920"/>
                <a:gd name="textAreaRight" fmla="*/ 98280 w 97920"/>
                <a:gd name="textAreaTop" fmla="*/ 0 h 170280"/>
                <a:gd name="textAreaBottom" fmla="*/ 170640 h 17028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2" name="Google Shape;1463;p9"/>
            <p:cNvSpPr/>
            <p:nvPr/>
          </p:nvSpPr>
          <p:spPr>
            <a:xfrm>
              <a:off x="8441280" y="14932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3" name="Google Shape;1464;p9"/>
            <p:cNvSpPr/>
            <p:nvPr/>
          </p:nvSpPr>
          <p:spPr>
            <a:xfrm>
              <a:off x="8418600" y="1166760"/>
              <a:ext cx="488880" cy="65340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653400"/>
                <a:gd name="textAreaBottom" fmla="*/ 653760 h 65340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424" name="Google Shape;1465;p9"/>
          <p:cNvGrpSpPr/>
          <p:nvPr/>
        </p:nvGrpSpPr>
        <p:grpSpPr>
          <a:xfrm>
            <a:off x="109800" y="2970000"/>
            <a:ext cx="1792080" cy="1889640"/>
            <a:chOff x="109800" y="2970000"/>
            <a:chExt cx="1792080" cy="1889640"/>
          </a:xfrm>
        </p:grpSpPr>
        <p:sp>
          <p:nvSpPr>
            <p:cNvPr id="3425" name="Google Shape;1466;p9"/>
            <p:cNvSpPr/>
            <p:nvPr/>
          </p:nvSpPr>
          <p:spPr>
            <a:xfrm rot="19401000">
              <a:off x="466560" y="3138120"/>
              <a:ext cx="1078200" cy="1553040"/>
            </a:xfrm>
            <a:custGeom>
              <a:avLst/>
              <a:gdLst>
                <a:gd name="textAreaLeft" fmla="*/ 0 w 1078200"/>
                <a:gd name="textAreaRight" fmla="*/ 1078560 w 1078200"/>
                <a:gd name="textAreaTop" fmla="*/ 0 h 1553040"/>
                <a:gd name="textAreaBottom" fmla="*/ 1553400 h 1553040"/>
              </a:gdLst>
              <a:ahLst/>
              <a:rect l="textAreaLeft" t="textAreaTop" r="textAreaRight" b="textAreaBottom"/>
              <a:pathLst>
                <a:path w="28755" h="41405">
                  <a:moveTo>
                    <a:pt x="11521" y="0"/>
                  </a:moveTo>
                  <a:cubicBezTo>
                    <a:pt x="11477" y="0"/>
                    <a:pt x="11447" y="4"/>
                    <a:pt x="11429" y="11"/>
                  </a:cubicBezTo>
                  <a:cubicBezTo>
                    <a:pt x="9727" y="741"/>
                    <a:pt x="669" y="34419"/>
                    <a:pt x="426" y="35118"/>
                  </a:cubicBezTo>
                  <a:cubicBezTo>
                    <a:pt x="1" y="36182"/>
                    <a:pt x="31" y="36911"/>
                    <a:pt x="1429" y="37367"/>
                  </a:cubicBezTo>
                  <a:cubicBezTo>
                    <a:pt x="1429" y="37367"/>
                    <a:pt x="14014" y="41405"/>
                    <a:pt x="15521" y="41405"/>
                  </a:cubicBezTo>
                  <a:cubicBezTo>
                    <a:pt x="15588" y="41405"/>
                    <a:pt x="15633" y="41397"/>
                    <a:pt x="15654" y="41380"/>
                  </a:cubicBezTo>
                  <a:cubicBezTo>
                    <a:pt x="16141" y="41015"/>
                    <a:pt x="16445" y="41045"/>
                    <a:pt x="16749" y="39951"/>
                  </a:cubicBezTo>
                  <a:cubicBezTo>
                    <a:pt x="17022" y="38826"/>
                    <a:pt x="28755" y="5118"/>
                    <a:pt x="27904" y="4419"/>
                  </a:cubicBezTo>
                  <a:cubicBezTo>
                    <a:pt x="27108" y="3682"/>
                    <a:pt x="12905" y="0"/>
                    <a:pt x="11521" y="0"/>
                  </a:cubicBezTo>
                  <a:close/>
                </a:path>
              </a:pathLst>
            </a:custGeom>
            <a:solidFill>
              <a:schemeClr val="accent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6" name="Google Shape;1467;p9"/>
            <p:cNvSpPr/>
            <p:nvPr/>
          </p:nvSpPr>
          <p:spPr>
            <a:xfrm rot="19401000">
              <a:off x="903240" y="3205440"/>
              <a:ext cx="497880" cy="1356480"/>
            </a:xfrm>
            <a:custGeom>
              <a:avLst/>
              <a:gdLst>
                <a:gd name="textAreaLeft" fmla="*/ 0 w 497880"/>
                <a:gd name="textAreaRight" fmla="*/ 498240 w 497880"/>
                <a:gd name="textAreaTop" fmla="*/ 0 h 1356480"/>
                <a:gd name="textAreaBottom" fmla="*/ 1356840 h 1356480"/>
              </a:gdLst>
              <a:ahLst/>
              <a:rect l="textAreaLeft" t="textAreaTop" r="textAreaRight" b="textAreaBottom"/>
              <a:pathLst>
                <a:path w="13284" h="36172">
                  <a:moveTo>
                    <a:pt x="11338" y="1"/>
                  </a:moveTo>
                  <a:lnTo>
                    <a:pt x="1" y="35533"/>
                  </a:lnTo>
                  <a:lnTo>
                    <a:pt x="2432" y="36172"/>
                  </a:lnTo>
                  <a:lnTo>
                    <a:pt x="13283" y="335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7" name="Google Shape;1468;p9"/>
            <p:cNvSpPr/>
            <p:nvPr/>
          </p:nvSpPr>
          <p:spPr>
            <a:xfrm rot="19401000">
              <a:off x="915480" y="3214080"/>
              <a:ext cx="473040" cy="1333800"/>
            </a:xfrm>
            <a:custGeom>
              <a:avLst/>
              <a:gdLst>
                <a:gd name="textAreaLeft" fmla="*/ 0 w 473040"/>
                <a:gd name="textAreaRight" fmla="*/ 473400 w 473040"/>
                <a:gd name="textAreaTop" fmla="*/ 0 h 1333800"/>
                <a:gd name="textAreaBottom" fmla="*/ 1334160 h 1333800"/>
              </a:gdLst>
              <a:ahLst/>
              <a:rect l="textAreaLeft" t="textAreaTop" r="textAreaRight" b="textAreaBottom"/>
              <a:pathLst>
                <a:path w="12615" h="35563">
                  <a:moveTo>
                    <a:pt x="11095" y="0"/>
                  </a:moveTo>
                  <a:lnTo>
                    <a:pt x="0" y="35016"/>
                  </a:lnTo>
                  <a:lnTo>
                    <a:pt x="1976" y="35563"/>
                  </a:lnTo>
                  <a:lnTo>
                    <a:pt x="12615" y="365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8" name="Google Shape;1469;p9"/>
            <p:cNvSpPr/>
            <p:nvPr/>
          </p:nvSpPr>
          <p:spPr>
            <a:xfrm rot="19401000">
              <a:off x="482760" y="3325680"/>
              <a:ext cx="510480" cy="1386360"/>
            </a:xfrm>
            <a:custGeom>
              <a:avLst/>
              <a:gdLst>
                <a:gd name="textAreaLeft" fmla="*/ 0 w 510480"/>
                <a:gd name="textAreaRight" fmla="*/ 510840 w 510480"/>
                <a:gd name="textAreaTop" fmla="*/ 0 h 1386360"/>
                <a:gd name="textAreaBottom" fmla="*/ 1386720 h 1386360"/>
              </a:gdLst>
              <a:ahLst/>
              <a:rect l="textAreaLeft" t="textAreaTop" r="textAreaRight" b="textAreaBottom"/>
              <a:pathLst>
                <a:path w="13619" h="36965">
                  <a:moveTo>
                    <a:pt x="11437" y="1"/>
                  </a:moveTo>
                  <a:cubicBezTo>
                    <a:pt x="11422" y="1"/>
                    <a:pt x="11409" y="2"/>
                    <a:pt x="11399" y="4"/>
                  </a:cubicBezTo>
                  <a:cubicBezTo>
                    <a:pt x="9728" y="733"/>
                    <a:pt x="700" y="34290"/>
                    <a:pt x="426" y="34928"/>
                  </a:cubicBezTo>
                  <a:cubicBezTo>
                    <a:pt x="1" y="35992"/>
                    <a:pt x="31" y="36509"/>
                    <a:pt x="1460" y="36965"/>
                  </a:cubicBezTo>
                  <a:cubicBezTo>
                    <a:pt x="1460" y="36965"/>
                    <a:pt x="1554" y="36924"/>
                    <a:pt x="1735" y="36924"/>
                  </a:cubicBezTo>
                  <a:cubicBezTo>
                    <a:pt x="1825" y="36924"/>
                    <a:pt x="1936" y="36934"/>
                    <a:pt x="2068" y="36965"/>
                  </a:cubicBezTo>
                  <a:cubicBezTo>
                    <a:pt x="4408" y="28819"/>
                    <a:pt x="12463" y="3985"/>
                    <a:pt x="13618" y="460"/>
                  </a:cubicBezTo>
                  <a:cubicBezTo>
                    <a:pt x="12480" y="203"/>
                    <a:pt x="11662" y="1"/>
                    <a:pt x="1143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9" name="Google Shape;1470;p9"/>
            <p:cNvSpPr/>
            <p:nvPr/>
          </p:nvSpPr>
          <p:spPr>
            <a:xfrm rot="19401000">
              <a:off x="982440" y="3106440"/>
              <a:ext cx="542520" cy="1407600"/>
            </a:xfrm>
            <a:custGeom>
              <a:avLst/>
              <a:gdLst>
                <a:gd name="textAreaLeft" fmla="*/ 0 w 542520"/>
                <a:gd name="textAreaRight" fmla="*/ 542880 w 542520"/>
                <a:gd name="textAreaTop" fmla="*/ 0 h 1407600"/>
                <a:gd name="textAreaBottom" fmla="*/ 1407960 h 1407600"/>
              </a:gdLst>
              <a:ahLst/>
              <a:rect l="textAreaLeft" t="textAreaTop" r="textAreaRight" b="textAreaBottom"/>
              <a:pathLst>
                <a:path w="14469" h="37531">
                  <a:moveTo>
                    <a:pt x="11429" y="1"/>
                  </a:moveTo>
                  <a:cubicBezTo>
                    <a:pt x="9180" y="6597"/>
                    <a:pt x="1702" y="31460"/>
                    <a:pt x="0" y="37266"/>
                  </a:cubicBezTo>
                  <a:cubicBezTo>
                    <a:pt x="650" y="37451"/>
                    <a:pt x="1141" y="37531"/>
                    <a:pt x="1390" y="37531"/>
                  </a:cubicBezTo>
                  <a:cubicBezTo>
                    <a:pt x="1468" y="37531"/>
                    <a:pt x="1522" y="37523"/>
                    <a:pt x="1550" y="37509"/>
                  </a:cubicBezTo>
                  <a:cubicBezTo>
                    <a:pt x="2037" y="37114"/>
                    <a:pt x="2341" y="37357"/>
                    <a:pt x="2645" y="36232"/>
                  </a:cubicBezTo>
                  <a:cubicBezTo>
                    <a:pt x="2918" y="35138"/>
                    <a:pt x="14469" y="1733"/>
                    <a:pt x="13617" y="973"/>
                  </a:cubicBezTo>
                  <a:cubicBezTo>
                    <a:pt x="13435" y="821"/>
                    <a:pt x="12706" y="365"/>
                    <a:pt x="11429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0" name="Google Shape;1471;p9"/>
            <p:cNvSpPr/>
            <p:nvPr/>
          </p:nvSpPr>
          <p:spPr>
            <a:xfrm rot="19401000">
              <a:off x="446040" y="3369600"/>
              <a:ext cx="1116720" cy="1207800"/>
            </a:xfrm>
            <a:custGeom>
              <a:avLst/>
              <a:gdLst>
                <a:gd name="textAreaLeft" fmla="*/ 0 w 1116720"/>
                <a:gd name="textAreaRight" fmla="*/ 1117080 w 1116720"/>
                <a:gd name="textAreaTop" fmla="*/ 0 h 1207800"/>
                <a:gd name="textAreaBottom" fmla="*/ 1208160 h 1207800"/>
              </a:gdLst>
              <a:ahLst/>
              <a:rect l="textAreaLeft" t="textAreaTop" r="textAreaRight" b="textAreaBottom"/>
              <a:pathLst>
                <a:path w="29776" h="32201">
                  <a:moveTo>
                    <a:pt x="9884" y="1"/>
                  </a:moveTo>
                  <a:cubicBezTo>
                    <a:pt x="9878" y="1"/>
                    <a:pt x="9872" y="1"/>
                    <a:pt x="9867" y="1"/>
                  </a:cubicBezTo>
                  <a:cubicBezTo>
                    <a:pt x="8833" y="92"/>
                    <a:pt x="262" y="25351"/>
                    <a:pt x="262" y="25351"/>
                  </a:cubicBezTo>
                  <a:cubicBezTo>
                    <a:pt x="0" y="25787"/>
                    <a:pt x="17338" y="32201"/>
                    <a:pt x="19754" y="32201"/>
                  </a:cubicBezTo>
                  <a:cubicBezTo>
                    <a:pt x="19864" y="32201"/>
                    <a:pt x="19943" y="32188"/>
                    <a:pt x="19989" y="32160"/>
                  </a:cubicBezTo>
                  <a:cubicBezTo>
                    <a:pt x="20961" y="31461"/>
                    <a:pt x="29776" y="8056"/>
                    <a:pt x="29442" y="6810"/>
                  </a:cubicBezTo>
                  <a:cubicBezTo>
                    <a:pt x="29049" y="5570"/>
                    <a:pt x="11065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1" name="Google Shape;1472;p9"/>
            <p:cNvSpPr/>
            <p:nvPr/>
          </p:nvSpPr>
          <p:spPr>
            <a:xfrm rot="19401000">
              <a:off x="523800" y="3354120"/>
              <a:ext cx="1030320" cy="1198440"/>
            </a:xfrm>
            <a:custGeom>
              <a:avLst/>
              <a:gdLst>
                <a:gd name="textAreaLeft" fmla="*/ 0 w 1030320"/>
                <a:gd name="textAreaRight" fmla="*/ 1030680 w 1030320"/>
                <a:gd name="textAreaTop" fmla="*/ 0 h 1198440"/>
                <a:gd name="textAreaBottom" fmla="*/ 1198800 h 1198440"/>
              </a:gdLst>
              <a:ahLst/>
              <a:rect l="textAreaLeft" t="textAreaTop" r="textAreaRight" b="textAreaBottom"/>
              <a:pathLst>
                <a:path w="27478" h="31956">
                  <a:moveTo>
                    <a:pt x="7994" y="0"/>
                  </a:moveTo>
                  <a:cubicBezTo>
                    <a:pt x="6687" y="4438"/>
                    <a:pt x="2158" y="18815"/>
                    <a:pt x="0" y="25837"/>
                  </a:cubicBezTo>
                  <a:cubicBezTo>
                    <a:pt x="4550" y="27737"/>
                    <a:pt x="15673" y="31956"/>
                    <a:pt x="17478" y="31956"/>
                  </a:cubicBezTo>
                  <a:cubicBezTo>
                    <a:pt x="17579" y="31956"/>
                    <a:pt x="17650" y="31943"/>
                    <a:pt x="17690" y="31916"/>
                  </a:cubicBezTo>
                  <a:cubicBezTo>
                    <a:pt x="18633" y="31277"/>
                    <a:pt x="27478" y="7812"/>
                    <a:pt x="27143" y="6566"/>
                  </a:cubicBezTo>
                  <a:cubicBezTo>
                    <a:pt x="26839" y="5380"/>
                    <a:pt x="10882" y="608"/>
                    <a:pt x="79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2" name="Google Shape;1473;p9"/>
            <p:cNvSpPr/>
            <p:nvPr/>
          </p:nvSpPr>
          <p:spPr>
            <a:xfrm rot="19401000">
              <a:off x="891360" y="3980880"/>
              <a:ext cx="374760" cy="337320"/>
            </a:xfrm>
            <a:custGeom>
              <a:avLst/>
              <a:gdLst>
                <a:gd name="textAreaLeft" fmla="*/ 0 w 374760"/>
                <a:gd name="textAreaRight" fmla="*/ 375120 w 374760"/>
                <a:gd name="textAreaTop" fmla="*/ 0 h 337320"/>
                <a:gd name="textAreaBottom" fmla="*/ 337680 h 337320"/>
              </a:gdLst>
              <a:ahLst/>
              <a:rect l="textAreaLeft" t="textAreaTop" r="textAreaRight" b="textAreaBottom"/>
              <a:pathLst>
                <a:path w="10001" h="9003">
                  <a:moveTo>
                    <a:pt x="5199" y="202"/>
                  </a:moveTo>
                  <a:cubicBezTo>
                    <a:pt x="6170" y="202"/>
                    <a:pt x="7133" y="529"/>
                    <a:pt x="7903" y="1205"/>
                  </a:cubicBezTo>
                  <a:cubicBezTo>
                    <a:pt x="9666" y="2755"/>
                    <a:pt x="9788" y="5461"/>
                    <a:pt x="8207" y="7284"/>
                  </a:cubicBezTo>
                  <a:cubicBezTo>
                    <a:pt x="7334" y="8275"/>
                    <a:pt x="6117" y="8784"/>
                    <a:pt x="4910" y="8784"/>
                  </a:cubicBezTo>
                  <a:cubicBezTo>
                    <a:pt x="3934" y="8784"/>
                    <a:pt x="2964" y="8451"/>
                    <a:pt x="2189" y="7771"/>
                  </a:cubicBezTo>
                  <a:cubicBezTo>
                    <a:pt x="426" y="6220"/>
                    <a:pt x="274" y="3515"/>
                    <a:pt x="1885" y="1692"/>
                  </a:cubicBezTo>
                  <a:cubicBezTo>
                    <a:pt x="2763" y="712"/>
                    <a:pt x="3987" y="202"/>
                    <a:pt x="5199" y="202"/>
                  </a:cubicBezTo>
                  <a:close/>
                  <a:moveTo>
                    <a:pt x="5167" y="0"/>
                  </a:moveTo>
                  <a:cubicBezTo>
                    <a:pt x="3890" y="0"/>
                    <a:pt x="2599" y="539"/>
                    <a:pt x="1672" y="1600"/>
                  </a:cubicBezTo>
                  <a:cubicBezTo>
                    <a:pt x="0" y="3485"/>
                    <a:pt x="152" y="6342"/>
                    <a:pt x="1976" y="7923"/>
                  </a:cubicBezTo>
                  <a:cubicBezTo>
                    <a:pt x="2813" y="8652"/>
                    <a:pt x="3830" y="9003"/>
                    <a:pt x="4849" y="9003"/>
                  </a:cubicBezTo>
                  <a:cubicBezTo>
                    <a:pt x="6123" y="9003"/>
                    <a:pt x="7400" y="8453"/>
                    <a:pt x="8329" y="7406"/>
                  </a:cubicBezTo>
                  <a:cubicBezTo>
                    <a:pt x="10001" y="5491"/>
                    <a:pt x="9849" y="2664"/>
                    <a:pt x="8025" y="1053"/>
                  </a:cubicBezTo>
                  <a:cubicBezTo>
                    <a:pt x="7212" y="349"/>
                    <a:pt x="6194" y="0"/>
                    <a:pt x="516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3" name="Google Shape;1474;p9"/>
            <p:cNvSpPr/>
            <p:nvPr/>
          </p:nvSpPr>
          <p:spPr>
            <a:xfrm rot="19401000">
              <a:off x="927720" y="3985920"/>
              <a:ext cx="233280" cy="134280"/>
            </a:xfrm>
            <a:custGeom>
              <a:avLst/>
              <a:gdLst>
                <a:gd name="textAreaLeft" fmla="*/ 0 w 233280"/>
                <a:gd name="textAreaRight" fmla="*/ 233640 w 233280"/>
                <a:gd name="textAreaTop" fmla="*/ 0 h 134280"/>
                <a:gd name="textAreaBottom" fmla="*/ 134640 h 134280"/>
              </a:gdLst>
              <a:ahLst/>
              <a:rect l="textAreaLeft" t="textAreaTop" r="textAreaRight" b="textAreaBottom"/>
              <a:pathLst>
                <a:path w="6232" h="3589">
                  <a:moveTo>
                    <a:pt x="2486" y="0"/>
                  </a:moveTo>
                  <a:cubicBezTo>
                    <a:pt x="1625" y="0"/>
                    <a:pt x="758" y="252"/>
                    <a:pt x="0" y="742"/>
                  </a:cubicBezTo>
                  <a:cubicBezTo>
                    <a:pt x="152" y="803"/>
                    <a:pt x="304" y="864"/>
                    <a:pt x="365" y="955"/>
                  </a:cubicBezTo>
                  <a:cubicBezTo>
                    <a:pt x="474" y="1087"/>
                    <a:pt x="552" y="1187"/>
                    <a:pt x="633" y="1187"/>
                  </a:cubicBezTo>
                  <a:cubicBezTo>
                    <a:pt x="664" y="1187"/>
                    <a:pt x="696" y="1172"/>
                    <a:pt x="730" y="1138"/>
                  </a:cubicBezTo>
                  <a:cubicBezTo>
                    <a:pt x="821" y="1046"/>
                    <a:pt x="973" y="530"/>
                    <a:pt x="1368" y="469"/>
                  </a:cubicBezTo>
                  <a:cubicBezTo>
                    <a:pt x="1406" y="455"/>
                    <a:pt x="1445" y="449"/>
                    <a:pt x="1483" y="449"/>
                  </a:cubicBezTo>
                  <a:cubicBezTo>
                    <a:pt x="1722" y="449"/>
                    <a:pt x="1966" y="675"/>
                    <a:pt x="2165" y="675"/>
                  </a:cubicBezTo>
                  <a:cubicBezTo>
                    <a:pt x="2217" y="675"/>
                    <a:pt x="2266" y="660"/>
                    <a:pt x="2310" y="621"/>
                  </a:cubicBezTo>
                  <a:cubicBezTo>
                    <a:pt x="2464" y="416"/>
                    <a:pt x="2726" y="168"/>
                    <a:pt x="3041" y="168"/>
                  </a:cubicBezTo>
                  <a:cubicBezTo>
                    <a:pt x="3100" y="168"/>
                    <a:pt x="3160" y="176"/>
                    <a:pt x="3222" y="195"/>
                  </a:cubicBezTo>
                  <a:cubicBezTo>
                    <a:pt x="3587" y="317"/>
                    <a:pt x="3830" y="1594"/>
                    <a:pt x="4134" y="1745"/>
                  </a:cubicBezTo>
                  <a:cubicBezTo>
                    <a:pt x="4180" y="1769"/>
                    <a:pt x="4227" y="1778"/>
                    <a:pt x="4273" y="1778"/>
                  </a:cubicBezTo>
                  <a:cubicBezTo>
                    <a:pt x="4438" y="1778"/>
                    <a:pt x="4603" y="1661"/>
                    <a:pt x="4761" y="1661"/>
                  </a:cubicBezTo>
                  <a:cubicBezTo>
                    <a:pt x="4848" y="1661"/>
                    <a:pt x="4933" y="1696"/>
                    <a:pt x="5015" y="1806"/>
                  </a:cubicBezTo>
                  <a:cubicBezTo>
                    <a:pt x="5301" y="2120"/>
                    <a:pt x="5104" y="3588"/>
                    <a:pt x="5432" y="3588"/>
                  </a:cubicBezTo>
                  <a:cubicBezTo>
                    <a:pt x="5453" y="3588"/>
                    <a:pt x="5476" y="3582"/>
                    <a:pt x="5502" y="3569"/>
                  </a:cubicBezTo>
                  <a:cubicBezTo>
                    <a:pt x="5806" y="3478"/>
                    <a:pt x="5958" y="2566"/>
                    <a:pt x="6231" y="2262"/>
                  </a:cubicBezTo>
                  <a:cubicBezTo>
                    <a:pt x="5988" y="1806"/>
                    <a:pt x="5684" y="1411"/>
                    <a:pt x="5289" y="1046"/>
                  </a:cubicBezTo>
                  <a:cubicBezTo>
                    <a:pt x="4487" y="343"/>
                    <a:pt x="3491" y="0"/>
                    <a:pt x="248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4" name="Google Shape;1475;p9"/>
            <p:cNvSpPr/>
            <p:nvPr/>
          </p:nvSpPr>
          <p:spPr>
            <a:xfrm rot="19401000">
              <a:off x="1144800" y="4022280"/>
              <a:ext cx="85320" cy="125280"/>
            </a:xfrm>
            <a:custGeom>
              <a:avLst/>
              <a:gdLst>
                <a:gd name="textAreaLeft" fmla="*/ 0 w 85320"/>
                <a:gd name="textAreaRight" fmla="*/ 85680 w 85320"/>
                <a:gd name="textAreaTop" fmla="*/ 0 h 125280"/>
                <a:gd name="textAreaBottom" fmla="*/ 125640 h 125280"/>
              </a:gdLst>
              <a:ahLst/>
              <a:rect l="textAreaLeft" t="textAreaTop" r="textAreaRight" b="textAreaBottom"/>
              <a:pathLst>
                <a:path w="2280" h="3345">
                  <a:moveTo>
                    <a:pt x="2067" y="1"/>
                  </a:moveTo>
                  <a:cubicBezTo>
                    <a:pt x="1824" y="457"/>
                    <a:pt x="1368" y="943"/>
                    <a:pt x="1094" y="1369"/>
                  </a:cubicBezTo>
                  <a:cubicBezTo>
                    <a:pt x="608" y="2129"/>
                    <a:pt x="0" y="3344"/>
                    <a:pt x="608" y="3344"/>
                  </a:cubicBezTo>
                  <a:cubicBezTo>
                    <a:pt x="851" y="3344"/>
                    <a:pt x="1459" y="2888"/>
                    <a:pt x="2067" y="2281"/>
                  </a:cubicBezTo>
                  <a:cubicBezTo>
                    <a:pt x="2280" y="1521"/>
                    <a:pt x="2280" y="76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5" name="Google Shape;1476;p9"/>
            <p:cNvSpPr/>
            <p:nvPr/>
          </p:nvSpPr>
          <p:spPr>
            <a:xfrm rot="19401000">
              <a:off x="989280" y="4040640"/>
              <a:ext cx="169560" cy="281160"/>
            </a:xfrm>
            <a:custGeom>
              <a:avLst/>
              <a:gdLst>
                <a:gd name="textAreaLeft" fmla="*/ 0 w 169560"/>
                <a:gd name="textAreaRight" fmla="*/ 169920 w 169560"/>
                <a:gd name="textAreaTop" fmla="*/ 0 h 281160"/>
                <a:gd name="textAreaBottom" fmla="*/ 281520 h 281160"/>
              </a:gdLst>
              <a:ahLst/>
              <a:rect l="textAreaLeft" t="textAreaTop" r="textAreaRight" b="textAreaBottom"/>
              <a:pathLst>
                <a:path w="4529" h="7501">
                  <a:moveTo>
                    <a:pt x="3069" y="1555"/>
                  </a:moveTo>
                  <a:cubicBezTo>
                    <a:pt x="3419" y="1555"/>
                    <a:pt x="3124" y="2621"/>
                    <a:pt x="2888" y="2621"/>
                  </a:cubicBezTo>
                  <a:cubicBezTo>
                    <a:pt x="2675" y="2621"/>
                    <a:pt x="2037" y="1709"/>
                    <a:pt x="3040" y="1557"/>
                  </a:cubicBezTo>
                  <a:cubicBezTo>
                    <a:pt x="3050" y="1556"/>
                    <a:pt x="3060" y="1555"/>
                    <a:pt x="3069" y="1555"/>
                  </a:cubicBezTo>
                  <a:close/>
                  <a:moveTo>
                    <a:pt x="1893" y="0"/>
                  </a:moveTo>
                  <a:cubicBezTo>
                    <a:pt x="1656" y="0"/>
                    <a:pt x="1189" y="610"/>
                    <a:pt x="1216" y="797"/>
                  </a:cubicBezTo>
                  <a:cubicBezTo>
                    <a:pt x="1216" y="876"/>
                    <a:pt x="1244" y="894"/>
                    <a:pt x="1287" y="894"/>
                  </a:cubicBezTo>
                  <a:cubicBezTo>
                    <a:pt x="1324" y="894"/>
                    <a:pt x="1372" y="881"/>
                    <a:pt x="1421" y="881"/>
                  </a:cubicBezTo>
                  <a:cubicBezTo>
                    <a:pt x="1491" y="881"/>
                    <a:pt x="1563" y="908"/>
                    <a:pt x="1611" y="1041"/>
                  </a:cubicBezTo>
                  <a:cubicBezTo>
                    <a:pt x="1672" y="1375"/>
                    <a:pt x="456" y="1861"/>
                    <a:pt x="243" y="2469"/>
                  </a:cubicBezTo>
                  <a:cubicBezTo>
                    <a:pt x="0" y="3047"/>
                    <a:pt x="608" y="3776"/>
                    <a:pt x="882" y="4141"/>
                  </a:cubicBezTo>
                  <a:cubicBezTo>
                    <a:pt x="1155" y="4506"/>
                    <a:pt x="1976" y="4597"/>
                    <a:pt x="2067" y="4810"/>
                  </a:cubicBezTo>
                  <a:cubicBezTo>
                    <a:pt x="2189" y="4992"/>
                    <a:pt x="1611" y="5205"/>
                    <a:pt x="1915" y="5509"/>
                  </a:cubicBezTo>
                  <a:cubicBezTo>
                    <a:pt x="2219" y="5813"/>
                    <a:pt x="2492" y="6117"/>
                    <a:pt x="2553" y="6360"/>
                  </a:cubicBezTo>
                  <a:cubicBezTo>
                    <a:pt x="2614" y="6573"/>
                    <a:pt x="1793" y="7393"/>
                    <a:pt x="2097" y="7484"/>
                  </a:cubicBezTo>
                  <a:cubicBezTo>
                    <a:pt x="2117" y="7495"/>
                    <a:pt x="2145" y="7500"/>
                    <a:pt x="2181" y="7500"/>
                  </a:cubicBezTo>
                  <a:cubicBezTo>
                    <a:pt x="2640" y="7500"/>
                    <a:pt x="4323" y="6644"/>
                    <a:pt x="4407" y="6390"/>
                  </a:cubicBezTo>
                  <a:cubicBezTo>
                    <a:pt x="4529" y="6117"/>
                    <a:pt x="4468" y="5661"/>
                    <a:pt x="4195" y="5418"/>
                  </a:cubicBezTo>
                  <a:cubicBezTo>
                    <a:pt x="4123" y="5346"/>
                    <a:pt x="4019" y="5322"/>
                    <a:pt x="3892" y="5322"/>
                  </a:cubicBezTo>
                  <a:cubicBezTo>
                    <a:pt x="3636" y="5322"/>
                    <a:pt x="3288" y="5419"/>
                    <a:pt x="2931" y="5419"/>
                  </a:cubicBezTo>
                  <a:cubicBezTo>
                    <a:pt x="2784" y="5419"/>
                    <a:pt x="2636" y="5403"/>
                    <a:pt x="2492" y="5357"/>
                  </a:cubicBezTo>
                  <a:cubicBezTo>
                    <a:pt x="1793" y="5174"/>
                    <a:pt x="2341" y="4992"/>
                    <a:pt x="2280" y="4688"/>
                  </a:cubicBezTo>
                  <a:cubicBezTo>
                    <a:pt x="2219" y="4415"/>
                    <a:pt x="1429" y="4445"/>
                    <a:pt x="1094" y="4111"/>
                  </a:cubicBezTo>
                  <a:cubicBezTo>
                    <a:pt x="851" y="3776"/>
                    <a:pt x="1550" y="3411"/>
                    <a:pt x="1976" y="3199"/>
                  </a:cubicBezTo>
                  <a:cubicBezTo>
                    <a:pt x="2005" y="3184"/>
                    <a:pt x="2034" y="3177"/>
                    <a:pt x="2065" y="3177"/>
                  </a:cubicBezTo>
                  <a:cubicBezTo>
                    <a:pt x="2481" y="3177"/>
                    <a:pt x="3009" y="4445"/>
                    <a:pt x="3009" y="4445"/>
                  </a:cubicBezTo>
                  <a:cubicBezTo>
                    <a:pt x="3009" y="4445"/>
                    <a:pt x="3496" y="4080"/>
                    <a:pt x="3708" y="3807"/>
                  </a:cubicBezTo>
                  <a:cubicBezTo>
                    <a:pt x="3891" y="3533"/>
                    <a:pt x="3465" y="3442"/>
                    <a:pt x="3435" y="3168"/>
                  </a:cubicBezTo>
                  <a:cubicBezTo>
                    <a:pt x="3374" y="2895"/>
                    <a:pt x="3891" y="2469"/>
                    <a:pt x="3891" y="2135"/>
                  </a:cubicBezTo>
                  <a:cubicBezTo>
                    <a:pt x="3891" y="1831"/>
                    <a:pt x="3496" y="1527"/>
                    <a:pt x="3283" y="1314"/>
                  </a:cubicBezTo>
                  <a:cubicBezTo>
                    <a:pt x="3211" y="1242"/>
                    <a:pt x="3118" y="1221"/>
                    <a:pt x="3016" y="1221"/>
                  </a:cubicBezTo>
                  <a:cubicBezTo>
                    <a:pt x="2866" y="1221"/>
                    <a:pt x="2697" y="1267"/>
                    <a:pt x="2549" y="1267"/>
                  </a:cubicBezTo>
                  <a:cubicBezTo>
                    <a:pt x="2458" y="1267"/>
                    <a:pt x="2375" y="1250"/>
                    <a:pt x="2310" y="1193"/>
                  </a:cubicBezTo>
                  <a:cubicBezTo>
                    <a:pt x="2067" y="949"/>
                    <a:pt x="2371" y="767"/>
                    <a:pt x="2249" y="463"/>
                  </a:cubicBezTo>
                  <a:cubicBezTo>
                    <a:pt x="2221" y="377"/>
                    <a:pt x="2185" y="345"/>
                    <a:pt x="2152" y="345"/>
                  </a:cubicBezTo>
                  <a:cubicBezTo>
                    <a:pt x="2116" y="345"/>
                    <a:pt x="2083" y="385"/>
                    <a:pt x="2067" y="433"/>
                  </a:cubicBezTo>
                  <a:cubicBezTo>
                    <a:pt x="2097" y="342"/>
                    <a:pt x="2128" y="190"/>
                    <a:pt x="1976" y="38"/>
                  </a:cubicBezTo>
                  <a:cubicBezTo>
                    <a:pt x="1954" y="12"/>
                    <a:pt x="1926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6" name="Google Shape;1477;p9"/>
            <p:cNvSpPr/>
            <p:nvPr/>
          </p:nvSpPr>
          <p:spPr>
            <a:xfrm rot="19401000">
              <a:off x="609120" y="3689280"/>
              <a:ext cx="60120" cy="97200"/>
            </a:xfrm>
            <a:custGeom>
              <a:avLst/>
              <a:gdLst>
                <a:gd name="textAreaLeft" fmla="*/ 0 w 60120"/>
                <a:gd name="textAreaRight" fmla="*/ 60480 w 60120"/>
                <a:gd name="textAreaTop" fmla="*/ 0 h 97200"/>
                <a:gd name="textAreaBottom" fmla="*/ 97560 h 97200"/>
              </a:gdLst>
              <a:ahLst/>
              <a:rect l="textAreaLeft" t="textAreaTop" r="textAreaRight" b="textAreaBottom"/>
              <a:pathLst>
                <a:path w="1612" h="2596">
                  <a:moveTo>
                    <a:pt x="1095" y="376"/>
                  </a:moveTo>
                  <a:cubicBezTo>
                    <a:pt x="1247" y="468"/>
                    <a:pt x="1338" y="559"/>
                    <a:pt x="1338" y="559"/>
                  </a:cubicBezTo>
                  <a:cubicBezTo>
                    <a:pt x="1399" y="619"/>
                    <a:pt x="1399" y="741"/>
                    <a:pt x="1369" y="832"/>
                  </a:cubicBezTo>
                  <a:cubicBezTo>
                    <a:pt x="1247" y="1015"/>
                    <a:pt x="1065" y="1167"/>
                    <a:pt x="761" y="1319"/>
                  </a:cubicBezTo>
                  <a:cubicBezTo>
                    <a:pt x="821" y="1136"/>
                    <a:pt x="943" y="832"/>
                    <a:pt x="1095" y="376"/>
                  </a:cubicBezTo>
                  <a:close/>
                  <a:moveTo>
                    <a:pt x="768" y="0"/>
                  </a:moveTo>
                  <a:cubicBezTo>
                    <a:pt x="745" y="0"/>
                    <a:pt x="723" y="34"/>
                    <a:pt x="700" y="103"/>
                  </a:cubicBezTo>
                  <a:cubicBezTo>
                    <a:pt x="730" y="103"/>
                    <a:pt x="730" y="133"/>
                    <a:pt x="730" y="164"/>
                  </a:cubicBezTo>
                  <a:cubicBezTo>
                    <a:pt x="730" y="224"/>
                    <a:pt x="730" y="224"/>
                    <a:pt x="761" y="224"/>
                  </a:cubicBezTo>
                  <a:cubicBezTo>
                    <a:pt x="730" y="376"/>
                    <a:pt x="700" y="559"/>
                    <a:pt x="609" y="741"/>
                  </a:cubicBezTo>
                  <a:cubicBezTo>
                    <a:pt x="578" y="863"/>
                    <a:pt x="487" y="1045"/>
                    <a:pt x="396" y="1319"/>
                  </a:cubicBezTo>
                  <a:cubicBezTo>
                    <a:pt x="274" y="1592"/>
                    <a:pt x="183" y="1775"/>
                    <a:pt x="153" y="1896"/>
                  </a:cubicBezTo>
                  <a:cubicBezTo>
                    <a:pt x="92" y="2078"/>
                    <a:pt x="31" y="2261"/>
                    <a:pt x="1" y="2413"/>
                  </a:cubicBezTo>
                  <a:cubicBezTo>
                    <a:pt x="1" y="2443"/>
                    <a:pt x="1" y="2504"/>
                    <a:pt x="31" y="2534"/>
                  </a:cubicBezTo>
                  <a:lnTo>
                    <a:pt x="122" y="2595"/>
                  </a:lnTo>
                  <a:cubicBezTo>
                    <a:pt x="244" y="2534"/>
                    <a:pt x="305" y="2413"/>
                    <a:pt x="396" y="2261"/>
                  </a:cubicBezTo>
                  <a:cubicBezTo>
                    <a:pt x="426" y="2200"/>
                    <a:pt x="426" y="2109"/>
                    <a:pt x="457" y="2048"/>
                  </a:cubicBezTo>
                  <a:cubicBezTo>
                    <a:pt x="487" y="1927"/>
                    <a:pt x="548" y="1835"/>
                    <a:pt x="548" y="1805"/>
                  </a:cubicBezTo>
                  <a:cubicBezTo>
                    <a:pt x="578" y="1775"/>
                    <a:pt x="578" y="1683"/>
                    <a:pt x="609" y="1653"/>
                  </a:cubicBezTo>
                  <a:cubicBezTo>
                    <a:pt x="700" y="1653"/>
                    <a:pt x="791" y="1653"/>
                    <a:pt x="882" y="1623"/>
                  </a:cubicBezTo>
                  <a:lnTo>
                    <a:pt x="1095" y="1501"/>
                  </a:lnTo>
                  <a:cubicBezTo>
                    <a:pt x="1186" y="1471"/>
                    <a:pt x="1338" y="1349"/>
                    <a:pt x="1490" y="1197"/>
                  </a:cubicBezTo>
                  <a:cubicBezTo>
                    <a:pt x="1551" y="1136"/>
                    <a:pt x="1612" y="1045"/>
                    <a:pt x="1521" y="1045"/>
                  </a:cubicBezTo>
                  <a:cubicBezTo>
                    <a:pt x="1551" y="984"/>
                    <a:pt x="1612" y="863"/>
                    <a:pt x="1551" y="771"/>
                  </a:cubicBezTo>
                  <a:cubicBezTo>
                    <a:pt x="1521" y="468"/>
                    <a:pt x="1338" y="255"/>
                    <a:pt x="1034" y="103"/>
                  </a:cubicBezTo>
                  <a:cubicBezTo>
                    <a:pt x="913" y="72"/>
                    <a:pt x="852" y="12"/>
                    <a:pt x="791" y="12"/>
                  </a:cubicBezTo>
                  <a:cubicBezTo>
                    <a:pt x="783" y="4"/>
                    <a:pt x="776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8600" bIns="48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7" name="Google Shape;1478;p9"/>
            <p:cNvSpPr/>
            <p:nvPr/>
          </p:nvSpPr>
          <p:spPr>
            <a:xfrm rot="19401000">
              <a:off x="676440" y="3676680"/>
              <a:ext cx="68040" cy="90720"/>
            </a:xfrm>
            <a:custGeom>
              <a:avLst/>
              <a:gdLst>
                <a:gd name="textAreaLeft" fmla="*/ 0 w 68040"/>
                <a:gd name="textAreaRight" fmla="*/ 68400 w 68040"/>
                <a:gd name="textAreaTop" fmla="*/ 0 h 90720"/>
                <a:gd name="textAreaBottom" fmla="*/ 91080 h 90720"/>
              </a:gdLst>
              <a:ahLst/>
              <a:rect l="textAreaLeft" t="textAreaTop" r="textAreaRight" b="textAreaBottom"/>
              <a:pathLst>
                <a:path w="1825" h="2432">
                  <a:moveTo>
                    <a:pt x="1520" y="699"/>
                  </a:moveTo>
                  <a:cubicBezTo>
                    <a:pt x="1520" y="760"/>
                    <a:pt x="1490" y="882"/>
                    <a:pt x="1490" y="1003"/>
                  </a:cubicBezTo>
                  <a:cubicBezTo>
                    <a:pt x="1460" y="1094"/>
                    <a:pt x="1460" y="1216"/>
                    <a:pt x="1399" y="1307"/>
                  </a:cubicBezTo>
                  <a:cubicBezTo>
                    <a:pt x="1216" y="1216"/>
                    <a:pt x="1156" y="1216"/>
                    <a:pt x="1095" y="1216"/>
                  </a:cubicBezTo>
                  <a:cubicBezTo>
                    <a:pt x="1216" y="1034"/>
                    <a:pt x="1368" y="882"/>
                    <a:pt x="1520" y="699"/>
                  </a:cubicBezTo>
                  <a:close/>
                  <a:moveTo>
                    <a:pt x="1703" y="0"/>
                  </a:moveTo>
                  <a:cubicBezTo>
                    <a:pt x="1672" y="0"/>
                    <a:pt x="1642" y="0"/>
                    <a:pt x="1611" y="30"/>
                  </a:cubicBezTo>
                  <a:cubicBezTo>
                    <a:pt x="1490" y="152"/>
                    <a:pt x="1338" y="334"/>
                    <a:pt x="1156" y="608"/>
                  </a:cubicBezTo>
                  <a:cubicBezTo>
                    <a:pt x="912" y="912"/>
                    <a:pt x="760" y="1094"/>
                    <a:pt x="700" y="1216"/>
                  </a:cubicBezTo>
                  <a:lnTo>
                    <a:pt x="548" y="1216"/>
                  </a:lnTo>
                  <a:cubicBezTo>
                    <a:pt x="487" y="1216"/>
                    <a:pt x="487" y="1246"/>
                    <a:pt x="487" y="1246"/>
                  </a:cubicBezTo>
                  <a:cubicBezTo>
                    <a:pt x="487" y="1246"/>
                    <a:pt x="487" y="1307"/>
                    <a:pt x="548" y="1337"/>
                  </a:cubicBezTo>
                  <a:lnTo>
                    <a:pt x="548" y="1398"/>
                  </a:lnTo>
                  <a:cubicBezTo>
                    <a:pt x="487" y="1489"/>
                    <a:pt x="426" y="1611"/>
                    <a:pt x="274" y="1763"/>
                  </a:cubicBezTo>
                  <a:cubicBezTo>
                    <a:pt x="152" y="1854"/>
                    <a:pt x="92" y="2006"/>
                    <a:pt x="31" y="2097"/>
                  </a:cubicBezTo>
                  <a:cubicBezTo>
                    <a:pt x="1" y="2128"/>
                    <a:pt x="31" y="2219"/>
                    <a:pt x="122" y="2249"/>
                  </a:cubicBezTo>
                  <a:cubicBezTo>
                    <a:pt x="152" y="2265"/>
                    <a:pt x="183" y="2272"/>
                    <a:pt x="209" y="2272"/>
                  </a:cubicBezTo>
                  <a:cubicBezTo>
                    <a:pt x="236" y="2272"/>
                    <a:pt x="259" y="2265"/>
                    <a:pt x="274" y="2249"/>
                  </a:cubicBezTo>
                  <a:cubicBezTo>
                    <a:pt x="335" y="2158"/>
                    <a:pt x="426" y="2006"/>
                    <a:pt x="548" y="1854"/>
                  </a:cubicBezTo>
                  <a:cubicBezTo>
                    <a:pt x="639" y="1672"/>
                    <a:pt x="760" y="1550"/>
                    <a:pt x="791" y="1489"/>
                  </a:cubicBezTo>
                  <a:cubicBezTo>
                    <a:pt x="852" y="1489"/>
                    <a:pt x="899" y="1476"/>
                    <a:pt x="960" y="1476"/>
                  </a:cubicBezTo>
                  <a:cubicBezTo>
                    <a:pt x="990" y="1476"/>
                    <a:pt x="1024" y="1479"/>
                    <a:pt x="1064" y="1489"/>
                  </a:cubicBezTo>
                  <a:cubicBezTo>
                    <a:pt x="1186" y="1520"/>
                    <a:pt x="1247" y="1520"/>
                    <a:pt x="1338" y="1550"/>
                  </a:cubicBezTo>
                  <a:cubicBezTo>
                    <a:pt x="1338" y="1672"/>
                    <a:pt x="1338" y="1854"/>
                    <a:pt x="1308" y="2067"/>
                  </a:cubicBezTo>
                  <a:cubicBezTo>
                    <a:pt x="1247" y="2249"/>
                    <a:pt x="1308" y="2371"/>
                    <a:pt x="1399" y="2432"/>
                  </a:cubicBezTo>
                  <a:cubicBezTo>
                    <a:pt x="1460" y="2432"/>
                    <a:pt x="1490" y="2432"/>
                    <a:pt x="1520" y="2401"/>
                  </a:cubicBezTo>
                  <a:cubicBezTo>
                    <a:pt x="1611" y="2371"/>
                    <a:pt x="1642" y="2310"/>
                    <a:pt x="1642" y="2280"/>
                  </a:cubicBezTo>
                  <a:lnTo>
                    <a:pt x="1642" y="2158"/>
                  </a:lnTo>
                  <a:cubicBezTo>
                    <a:pt x="1672" y="1763"/>
                    <a:pt x="1703" y="1246"/>
                    <a:pt x="1763" y="699"/>
                  </a:cubicBezTo>
                  <a:cubicBezTo>
                    <a:pt x="1794" y="608"/>
                    <a:pt x="1794" y="486"/>
                    <a:pt x="1824" y="395"/>
                  </a:cubicBezTo>
                  <a:cubicBezTo>
                    <a:pt x="1824" y="274"/>
                    <a:pt x="1824" y="152"/>
                    <a:pt x="1794" y="91"/>
                  </a:cubicBezTo>
                  <a:cubicBezTo>
                    <a:pt x="1794" y="30"/>
                    <a:pt x="1763" y="0"/>
                    <a:pt x="1703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8" name="Google Shape;1479;p9"/>
            <p:cNvSpPr/>
            <p:nvPr/>
          </p:nvSpPr>
          <p:spPr>
            <a:xfrm rot="19401000">
              <a:off x="766440" y="3637440"/>
              <a:ext cx="59040" cy="101880"/>
            </a:xfrm>
            <a:custGeom>
              <a:avLst/>
              <a:gdLst>
                <a:gd name="textAreaLeft" fmla="*/ 0 w 59040"/>
                <a:gd name="textAreaRight" fmla="*/ 59400 w 59040"/>
                <a:gd name="textAreaTop" fmla="*/ 0 h 101880"/>
                <a:gd name="textAreaBottom" fmla="*/ 102240 h 101880"/>
              </a:gdLst>
              <a:ahLst/>
              <a:rect l="textAreaLeft" t="textAreaTop" r="textAreaRight" b="textAreaBottom"/>
              <a:pathLst>
                <a:path w="1582" h="2729">
                  <a:moveTo>
                    <a:pt x="1126" y="0"/>
                  </a:moveTo>
                  <a:cubicBezTo>
                    <a:pt x="974" y="0"/>
                    <a:pt x="852" y="92"/>
                    <a:pt x="730" y="213"/>
                  </a:cubicBezTo>
                  <a:cubicBezTo>
                    <a:pt x="670" y="304"/>
                    <a:pt x="548" y="426"/>
                    <a:pt x="518" y="578"/>
                  </a:cubicBezTo>
                  <a:cubicBezTo>
                    <a:pt x="427" y="760"/>
                    <a:pt x="427" y="1034"/>
                    <a:pt x="457" y="1368"/>
                  </a:cubicBezTo>
                  <a:cubicBezTo>
                    <a:pt x="518" y="1733"/>
                    <a:pt x="518" y="1976"/>
                    <a:pt x="427" y="2128"/>
                  </a:cubicBezTo>
                  <a:cubicBezTo>
                    <a:pt x="396" y="2250"/>
                    <a:pt x="305" y="2371"/>
                    <a:pt x="244" y="2432"/>
                  </a:cubicBezTo>
                  <a:lnTo>
                    <a:pt x="92" y="2432"/>
                  </a:lnTo>
                  <a:cubicBezTo>
                    <a:pt x="62" y="2432"/>
                    <a:pt x="1" y="2493"/>
                    <a:pt x="1" y="2523"/>
                  </a:cubicBezTo>
                  <a:cubicBezTo>
                    <a:pt x="1" y="2554"/>
                    <a:pt x="1" y="2584"/>
                    <a:pt x="92" y="2675"/>
                  </a:cubicBezTo>
                  <a:cubicBezTo>
                    <a:pt x="123" y="2706"/>
                    <a:pt x="123" y="2706"/>
                    <a:pt x="153" y="2706"/>
                  </a:cubicBezTo>
                  <a:cubicBezTo>
                    <a:pt x="199" y="2721"/>
                    <a:pt x="237" y="2728"/>
                    <a:pt x="275" y="2728"/>
                  </a:cubicBezTo>
                  <a:cubicBezTo>
                    <a:pt x="313" y="2728"/>
                    <a:pt x="351" y="2721"/>
                    <a:pt x="396" y="2706"/>
                  </a:cubicBezTo>
                  <a:cubicBezTo>
                    <a:pt x="518" y="2675"/>
                    <a:pt x="578" y="2645"/>
                    <a:pt x="609" y="2584"/>
                  </a:cubicBezTo>
                  <a:cubicBezTo>
                    <a:pt x="730" y="2523"/>
                    <a:pt x="822" y="2402"/>
                    <a:pt x="852" y="2250"/>
                  </a:cubicBezTo>
                  <a:cubicBezTo>
                    <a:pt x="882" y="2098"/>
                    <a:pt x="943" y="1885"/>
                    <a:pt x="882" y="1611"/>
                  </a:cubicBezTo>
                  <a:cubicBezTo>
                    <a:pt x="822" y="1186"/>
                    <a:pt x="822" y="973"/>
                    <a:pt x="822" y="912"/>
                  </a:cubicBezTo>
                  <a:cubicBezTo>
                    <a:pt x="822" y="851"/>
                    <a:pt x="822" y="760"/>
                    <a:pt x="852" y="699"/>
                  </a:cubicBezTo>
                  <a:cubicBezTo>
                    <a:pt x="943" y="517"/>
                    <a:pt x="1034" y="335"/>
                    <a:pt x="1247" y="274"/>
                  </a:cubicBezTo>
                  <a:lnTo>
                    <a:pt x="1278" y="274"/>
                  </a:lnTo>
                  <a:lnTo>
                    <a:pt x="1308" y="304"/>
                  </a:lnTo>
                  <a:lnTo>
                    <a:pt x="1399" y="304"/>
                  </a:lnTo>
                  <a:cubicBezTo>
                    <a:pt x="1460" y="304"/>
                    <a:pt x="1551" y="274"/>
                    <a:pt x="1551" y="244"/>
                  </a:cubicBezTo>
                  <a:cubicBezTo>
                    <a:pt x="1582" y="213"/>
                    <a:pt x="1582" y="152"/>
                    <a:pt x="1490" y="152"/>
                  </a:cubicBezTo>
                  <a:cubicBezTo>
                    <a:pt x="1460" y="92"/>
                    <a:pt x="1430" y="61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9" name="Google Shape;1480;p9"/>
            <p:cNvSpPr/>
            <p:nvPr/>
          </p:nvSpPr>
          <p:spPr>
            <a:xfrm rot="19401000">
              <a:off x="831600" y="3612960"/>
              <a:ext cx="56520" cy="10440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104400"/>
                <a:gd name="textAreaBottom" fmla="*/ 104760 h 104400"/>
              </a:gdLst>
              <a:ahLst/>
              <a:rect l="textAreaLeft" t="textAreaTop" r="textAreaRight" b="textAreaBottom"/>
              <a:pathLst>
                <a:path w="1521" h="2790">
                  <a:moveTo>
                    <a:pt x="1095" y="1"/>
                  </a:moveTo>
                  <a:cubicBezTo>
                    <a:pt x="943" y="1"/>
                    <a:pt x="822" y="92"/>
                    <a:pt x="730" y="213"/>
                  </a:cubicBezTo>
                  <a:cubicBezTo>
                    <a:pt x="639" y="305"/>
                    <a:pt x="518" y="426"/>
                    <a:pt x="487" y="578"/>
                  </a:cubicBezTo>
                  <a:cubicBezTo>
                    <a:pt x="426" y="761"/>
                    <a:pt x="426" y="1034"/>
                    <a:pt x="457" y="1369"/>
                  </a:cubicBezTo>
                  <a:cubicBezTo>
                    <a:pt x="487" y="1733"/>
                    <a:pt x="487" y="2007"/>
                    <a:pt x="426" y="2128"/>
                  </a:cubicBezTo>
                  <a:cubicBezTo>
                    <a:pt x="366" y="2250"/>
                    <a:pt x="305" y="2372"/>
                    <a:pt x="214" y="2432"/>
                  </a:cubicBezTo>
                  <a:cubicBezTo>
                    <a:pt x="214" y="2493"/>
                    <a:pt x="183" y="2493"/>
                    <a:pt x="153" y="2493"/>
                  </a:cubicBezTo>
                  <a:lnTo>
                    <a:pt x="62" y="2493"/>
                  </a:lnTo>
                  <a:cubicBezTo>
                    <a:pt x="31" y="2493"/>
                    <a:pt x="1" y="2524"/>
                    <a:pt x="1" y="2554"/>
                  </a:cubicBezTo>
                  <a:cubicBezTo>
                    <a:pt x="1" y="2584"/>
                    <a:pt x="1" y="2645"/>
                    <a:pt x="62" y="2706"/>
                  </a:cubicBezTo>
                  <a:cubicBezTo>
                    <a:pt x="122" y="2767"/>
                    <a:pt x="122" y="2767"/>
                    <a:pt x="153" y="2767"/>
                  </a:cubicBezTo>
                  <a:cubicBezTo>
                    <a:pt x="183" y="2782"/>
                    <a:pt x="221" y="2790"/>
                    <a:pt x="259" y="2790"/>
                  </a:cubicBezTo>
                  <a:cubicBezTo>
                    <a:pt x="297" y="2790"/>
                    <a:pt x="335" y="2782"/>
                    <a:pt x="366" y="2767"/>
                  </a:cubicBezTo>
                  <a:cubicBezTo>
                    <a:pt x="487" y="2706"/>
                    <a:pt x="578" y="2676"/>
                    <a:pt x="609" y="2645"/>
                  </a:cubicBezTo>
                  <a:cubicBezTo>
                    <a:pt x="730" y="2554"/>
                    <a:pt x="791" y="2432"/>
                    <a:pt x="822" y="2311"/>
                  </a:cubicBezTo>
                  <a:cubicBezTo>
                    <a:pt x="882" y="2159"/>
                    <a:pt x="913" y="1916"/>
                    <a:pt x="882" y="1642"/>
                  </a:cubicBezTo>
                  <a:cubicBezTo>
                    <a:pt x="852" y="1277"/>
                    <a:pt x="791" y="1034"/>
                    <a:pt x="791" y="1004"/>
                  </a:cubicBezTo>
                  <a:cubicBezTo>
                    <a:pt x="791" y="913"/>
                    <a:pt x="791" y="852"/>
                    <a:pt x="852" y="791"/>
                  </a:cubicBezTo>
                  <a:cubicBezTo>
                    <a:pt x="913" y="578"/>
                    <a:pt x="1034" y="426"/>
                    <a:pt x="1217" y="365"/>
                  </a:cubicBezTo>
                  <a:lnTo>
                    <a:pt x="1247" y="365"/>
                  </a:lnTo>
                  <a:lnTo>
                    <a:pt x="1308" y="396"/>
                  </a:lnTo>
                  <a:lnTo>
                    <a:pt x="1369" y="396"/>
                  </a:lnTo>
                  <a:cubicBezTo>
                    <a:pt x="1460" y="396"/>
                    <a:pt x="1521" y="365"/>
                    <a:pt x="1521" y="335"/>
                  </a:cubicBezTo>
                  <a:cubicBezTo>
                    <a:pt x="1521" y="335"/>
                    <a:pt x="1521" y="274"/>
                    <a:pt x="1490" y="153"/>
                  </a:cubicBezTo>
                  <a:cubicBezTo>
                    <a:pt x="1430" y="92"/>
                    <a:pt x="1399" y="62"/>
                    <a:pt x="12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0" name="Google Shape;1481;p9"/>
            <p:cNvSpPr/>
            <p:nvPr/>
          </p:nvSpPr>
          <p:spPr>
            <a:xfrm rot="19401000">
              <a:off x="896400" y="3599640"/>
              <a:ext cx="61200" cy="97200"/>
            </a:xfrm>
            <a:custGeom>
              <a:avLst/>
              <a:gdLst>
                <a:gd name="textAreaLeft" fmla="*/ 0 w 61200"/>
                <a:gd name="textAreaRight" fmla="*/ 61560 w 61200"/>
                <a:gd name="textAreaTop" fmla="*/ 0 h 97200"/>
                <a:gd name="textAreaBottom" fmla="*/ 97560 h 97200"/>
              </a:gdLst>
              <a:ahLst/>
              <a:rect l="textAreaLeft" t="textAreaTop" r="textAreaRight" b="textAreaBottom"/>
              <a:pathLst>
                <a:path w="1642" h="2597">
                  <a:moveTo>
                    <a:pt x="1095" y="377"/>
                  </a:moveTo>
                  <a:cubicBezTo>
                    <a:pt x="1247" y="499"/>
                    <a:pt x="1307" y="590"/>
                    <a:pt x="1307" y="590"/>
                  </a:cubicBezTo>
                  <a:cubicBezTo>
                    <a:pt x="1398" y="651"/>
                    <a:pt x="1398" y="772"/>
                    <a:pt x="1368" y="833"/>
                  </a:cubicBezTo>
                  <a:cubicBezTo>
                    <a:pt x="1247" y="1046"/>
                    <a:pt x="1064" y="1198"/>
                    <a:pt x="699" y="1350"/>
                  </a:cubicBezTo>
                  <a:cubicBezTo>
                    <a:pt x="791" y="1137"/>
                    <a:pt x="943" y="833"/>
                    <a:pt x="1095" y="377"/>
                  </a:cubicBezTo>
                  <a:close/>
                  <a:moveTo>
                    <a:pt x="766" y="0"/>
                  </a:moveTo>
                  <a:cubicBezTo>
                    <a:pt x="742" y="0"/>
                    <a:pt x="713" y="29"/>
                    <a:pt x="669" y="73"/>
                  </a:cubicBezTo>
                  <a:cubicBezTo>
                    <a:pt x="730" y="73"/>
                    <a:pt x="730" y="134"/>
                    <a:pt x="730" y="164"/>
                  </a:cubicBezTo>
                  <a:cubicBezTo>
                    <a:pt x="730" y="195"/>
                    <a:pt x="730" y="195"/>
                    <a:pt x="760" y="195"/>
                  </a:cubicBezTo>
                  <a:cubicBezTo>
                    <a:pt x="730" y="347"/>
                    <a:pt x="669" y="529"/>
                    <a:pt x="608" y="742"/>
                  </a:cubicBezTo>
                  <a:cubicBezTo>
                    <a:pt x="578" y="833"/>
                    <a:pt x="487" y="1046"/>
                    <a:pt x="365" y="1289"/>
                  </a:cubicBezTo>
                  <a:cubicBezTo>
                    <a:pt x="274" y="1563"/>
                    <a:pt x="183" y="1745"/>
                    <a:pt x="152" y="1867"/>
                  </a:cubicBezTo>
                  <a:cubicBezTo>
                    <a:pt x="61" y="2049"/>
                    <a:pt x="31" y="2262"/>
                    <a:pt x="0" y="2414"/>
                  </a:cubicBezTo>
                  <a:cubicBezTo>
                    <a:pt x="0" y="2444"/>
                    <a:pt x="0" y="2474"/>
                    <a:pt x="31" y="2505"/>
                  </a:cubicBezTo>
                  <a:lnTo>
                    <a:pt x="122" y="2596"/>
                  </a:lnTo>
                  <a:cubicBezTo>
                    <a:pt x="213" y="2505"/>
                    <a:pt x="304" y="2414"/>
                    <a:pt x="365" y="2262"/>
                  </a:cubicBezTo>
                  <a:cubicBezTo>
                    <a:pt x="426" y="2170"/>
                    <a:pt x="426" y="2140"/>
                    <a:pt x="456" y="2019"/>
                  </a:cubicBezTo>
                  <a:cubicBezTo>
                    <a:pt x="487" y="1897"/>
                    <a:pt x="517" y="1836"/>
                    <a:pt x="517" y="1806"/>
                  </a:cubicBezTo>
                  <a:cubicBezTo>
                    <a:pt x="578" y="1745"/>
                    <a:pt x="578" y="1684"/>
                    <a:pt x="608" y="1654"/>
                  </a:cubicBezTo>
                  <a:cubicBezTo>
                    <a:pt x="669" y="1654"/>
                    <a:pt x="791" y="1654"/>
                    <a:pt x="882" y="1593"/>
                  </a:cubicBezTo>
                  <a:lnTo>
                    <a:pt x="1095" y="1502"/>
                  </a:lnTo>
                  <a:cubicBezTo>
                    <a:pt x="1186" y="1441"/>
                    <a:pt x="1338" y="1319"/>
                    <a:pt x="1490" y="1198"/>
                  </a:cubicBezTo>
                  <a:cubicBezTo>
                    <a:pt x="1550" y="1107"/>
                    <a:pt x="1642" y="1046"/>
                    <a:pt x="1550" y="1046"/>
                  </a:cubicBezTo>
                  <a:cubicBezTo>
                    <a:pt x="1550" y="955"/>
                    <a:pt x="1581" y="833"/>
                    <a:pt x="1550" y="772"/>
                  </a:cubicBezTo>
                  <a:cubicBezTo>
                    <a:pt x="1520" y="468"/>
                    <a:pt x="1338" y="225"/>
                    <a:pt x="1034" y="73"/>
                  </a:cubicBezTo>
                  <a:cubicBezTo>
                    <a:pt x="912" y="43"/>
                    <a:pt x="821" y="12"/>
                    <a:pt x="791" y="12"/>
                  </a:cubicBezTo>
                  <a:cubicBezTo>
                    <a:pt x="782" y="4"/>
                    <a:pt x="774" y="0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8600" bIns="48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1" name="Google Shape;1482;p9"/>
            <p:cNvSpPr/>
            <p:nvPr/>
          </p:nvSpPr>
          <p:spPr>
            <a:xfrm rot="19401000">
              <a:off x="977040" y="3592440"/>
              <a:ext cx="54360" cy="6012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1460" h="1608">
                  <a:moveTo>
                    <a:pt x="1095" y="544"/>
                  </a:moveTo>
                  <a:cubicBezTo>
                    <a:pt x="1186" y="635"/>
                    <a:pt x="1186" y="726"/>
                    <a:pt x="1155" y="939"/>
                  </a:cubicBezTo>
                  <a:cubicBezTo>
                    <a:pt x="1095" y="1030"/>
                    <a:pt x="1034" y="1151"/>
                    <a:pt x="791" y="1334"/>
                  </a:cubicBezTo>
                  <a:cubicBezTo>
                    <a:pt x="677" y="1402"/>
                    <a:pt x="580" y="1436"/>
                    <a:pt x="500" y="1436"/>
                  </a:cubicBezTo>
                  <a:cubicBezTo>
                    <a:pt x="473" y="1436"/>
                    <a:pt x="449" y="1433"/>
                    <a:pt x="426" y="1425"/>
                  </a:cubicBezTo>
                  <a:cubicBezTo>
                    <a:pt x="365" y="1395"/>
                    <a:pt x="335" y="1303"/>
                    <a:pt x="304" y="1182"/>
                  </a:cubicBezTo>
                  <a:cubicBezTo>
                    <a:pt x="304" y="1091"/>
                    <a:pt x="304" y="999"/>
                    <a:pt x="335" y="878"/>
                  </a:cubicBezTo>
                  <a:cubicBezTo>
                    <a:pt x="426" y="726"/>
                    <a:pt x="487" y="635"/>
                    <a:pt x="608" y="574"/>
                  </a:cubicBezTo>
                  <a:lnTo>
                    <a:pt x="639" y="574"/>
                  </a:lnTo>
                  <a:lnTo>
                    <a:pt x="669" y="635"/>
                  </a:lnTo>
                  <a:cubicBezTo>
                    <a:pt x="730" y="665"/>
                    <a:pt x="730" y="665"/>
                    <a:pt x="760" y="665"/>
                  </a:cubicBezTo>
                  <a:cubicBezTo>
                    <a:pt x="791" y="665"/>
                    <a:pt x="821" y="635"/>
                    <a:pt x="912" y="574"/>
                  </a:cubicBezTo>
                  <a:cubicBezTo>
                    <a:pt x="973" y="544"/>
                    <a:pt x="1034" y="544"/>
                    <a:pt x="1064" y="544"/>
                  </a:cubicBezTo>
                  <a:close/>
                  <a:moveTo>
                    <a:pt x="878" y="1"/>
                  </a:moveTo>
                  <a:cubicBezTo>
                    <a:pt x="825" y="1"/>
                    <a:pt x="762" y="36"/>
                    <a:pt x="699" y="57"/>
                  </a:cubicBezTo>
                  <a:cubicBezTo>
                    <a:pt x="578" y="88"/>
                    <a:pt x="487" y="118"/>
                    <a:pt x="426" y="209"/>
                  </a:cubicBezTo>
                  <a:cubicBezTo>
                    <a:pt x="244" y="392"/>
                    <a:pt x="122" y="544"/>
                    <a:pt x="31" y="726"/>
                  </a:cubicBezTo>
                  <a:cubicBezTo>
                    <a:pt x="0" y="878"/>
                    <a:pt x="0" y="1030"/>
                    <a:pt x="31" y="1182"/>
                  </a:cubicBezTo>
                  <a:cubicBezTo>
                    <a:pt x="122" y="1364"/>
                    <a:pt x="244" y="1516"/>
                    <a:pt x="396" y="1577"/>
                  </a:cubicBezTo>
                  <a:cubicBezTo>
                    <a:pt x="426" y="1607"/>
                    <a:pt x="456" y="1607"/>
                    <a:pt x="487" y="1607"/>
                  </a:cubicBezTo>
                  <a:cubicBezTo>
                    <a:pt x="791" y="1607"/>
                    <a:pt x="1064" y="1486"/>
                    <a:pt x="1338" y="1212"/>
                  </a:cubicBezTo>
                  <a:cubicBezTo>
                    <a:pt x="1368" y="1182"/>
                    <a:pt x="1399" y="1151"/>
                    <a:pt x="1368" y="1030"/>
                  </a:cubicBezTo>
                  <a:cubicBezTo>
                    <a:pt x="1399" y="908"/>
                    <a:pt x="1459" y="787"/>
                    <a:pt x="1399" y="574"/>
                  </a:cubicBezTo>
                  <a:cubicBezTo>
                    <a:pt x="1399" y="513"/>
                    <a:pt x="1368" y="392"/>
                    <a:pt x="1247" y="331"/>
                  </a:cubicBezTo>
                  <a:lnTo>
                    <a:pt x="1034" y="88"/>
                  </a:lnTo>
                  <a:cubicBezTo>
                    <a:pt x="1034" y="57"/>
                    <a:pt x="1003" y="27"/>
                    <a:pt x="943" y="27"/>
                  </a:cubicBezTo>
                  <a:cubicBezTo>
                    <a:pt x="924" y="8"/>
                    <a:pt x="902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2" name="Google Shape;1483;p9"/>
            <p:cNvSpPr/>
            <p:nvPr/>
          </p:nvSpPr>
          <p:spPr>
            <a:xfrm rot="19401000">
              <a:off x="1049400" y="3552480"/>
              <a:ext cx="64800" cy="10224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1733" h="2738">
                  <a:moveTo>
                    <a:pt x="1235" y="292"/>
                  </a:moveTo>
                  <a:cubicBezTo>
                    <a:pt x="1253" y="292"/>
                    <a:pt x="1277" y="296"/>
                    <a:pt x="1307" y="306"/>
                  </a:cubicBezTo>
                  <a:cubicBezTo>
                    <a:pt x="1368" y="367"/>
                    <a:pt x="1398" y="397"/>
                    <a:pt x="1459" y="428"/>
                  </a:cubicBezTo>
                  <a:lnTo>
                    <a:pt x="1459" y="580"/>
                  </a:lnTo>
                  <a:cubicBezTo>
                    <a:pt x="1459" y="610"/>
                    <a:pt x="1459" y="640"/>
                    <a:pt x="1398" y="701"/>
                  </a:cubicBezTo>
                  <a:cubicBezTo>
                    <a:pt x="1338" y="853"/>
                    <a:pt x="1155" y="944"/>
                    <a:pt x="912" y="1005"/>
                  </a:cubicBezTo>
                  <a:cubicBezTo>
                    <a:pt x="912" y="944"/>
                    <a:pt x="942" y="883"/>
                    <a:pt x="1003" y="762"/>
                  </a:cubicBezTo>
                  <a:cubicBezTo>
                    <a:pt x="1034" y="610"/>
                    <a:pt x="1064" y="549"/>
                    <a:pt x="1064" y="519"/>
                  </a:cubicBezTo>
                  <a:cubicBezTo>
                    <a:pt x="1094" y="428"/>
                    <a:pt x="1155" y="367"/>
                    <a:pt x="1186" y="306"/>
                  </a:cubicBezTo>
                  <a:cubicBezTo>
                    <a:pt x="1186" y="306"/>
                    <a:pt x="1199" y="292"/>
                    <a:pt x="1235" y="292"/>
                  </a:cubicBezTo>
                  <a:close/>
                  <a:moveTo>
                    <a:pt x="1173" y="1"/>
                  </a:moveTo>
                  <a:cubicBezTo>
                    <a:pt x="1074" y="1"/>
                    <a:pt x="994" y="38"/>
                    <a:pt x="942" y="124"/>
                  </a:cubicBezTo>
                  <a:cubicBezTo>
                    <a:pt x="851" y="367"/>
                    <a:pt x="669" y="610"/>
                    <a:pt x="578" y="975"/>
                  </a:cubicBezTo>
                  <a:lnTo>
                    <a:pt x="426" y="1370"/>
                  </a:lnTo>
                  <a:cubicBezTo>
                    <a:pt x="304" y="1583"/>
                    <a:pt x="274" y="1735"/>
                    <a:pt x="182" y="1887"/>
                  </a:cubicBezTo>
                  <a:cubicBezTo>
                    <a:pt x="182" y="1887"/>
                    <a:pt x="152" y="1917"/>
                    <a:pt x="122" y="1978"/>
                  </a:cubicBezTo>
                  <a:cubicBezTo>
                    <a:pt x="61" y="2069"/>
                    <a:pt x="31" y="2099"/>
                    <a:pt x="31" y="2130"/>
                  </a:cubicBezTo>
                  <a:cubicBezTo>
                    <a:pt x="0" y="2251"/>
                    <a:pt x="0" y="2342"/>
                    <a:pt x="122" y="2403"/>
                  </a:cubicBezTo>
                  <a:lnTo>
                    <a:pt x="213" y="2403"/>
                  </a:lnTo>
                  <a:cubicBezTo>
                    <a:pt x="304" y="2282"/>
                    <a:pt x="426" y="2130"/>
                    <a:pt x="486" y="1947"/>
                  </a:cubicBezTo>
                  <a:cubicBezTo>
                    <a:pt x="608" y="1674"/>
                    <a:pt x="699" y="1522"/>
                    <a:pt x="730" y="1461"/>
                  </a:cubicBezTo>
                  <a:cubicBezTo>
                    <a:pt x="790" y="1583"/>
                    <a:pt x="912" y="1795"/>
                    <a:pt x="1034" y="2099"/>
                  </a:cubicBezTo>
                  <a:cubicBezTo>
                    <a:pt x="1125" y="2403"/>
                    <a:pt x="1246" y="2586"/>
                    <a:pt x="1338" y="2738"/>
                  </a:cubicBezTo>
                  <a:cubicBezTo>
                    <a:pt x="1459" y="2738"/>
                    <a:pt x="1520" y="2707"/>
                    <a:pt x="1550" y="2646"/>
                  </a:cubicBezTo>
                  <a:cubicBezTo>
                    <a:pt x="1520" y="2464"/>
                    <a:pt x="1459" y="2282"/>
                    <a:pt x="1368" y="2099"/>
                  </a:cubicBezTo>
                  <a:cubicBezTo>
                    <a:pt x="1186" y="1795"/>
                    <a:pt x="1094" y="1613"/>
                    <a:pt x="1094" y="1613"/>
                  </a:cubicBezTo>
                  <a:cubicBezTo>
                    <a:pt x="1064" y="1522"/>
                    <a:pt x="1064" y="1491"/>
                    <a:pt x="1034" y="1461"/>
                  </a:cubicBezTo>
                  <a:cubicBezTo>
                    <a:pt x="973" y="1370"/>
                    <a:pt x="973" y="1339"/>
                    <a:pt x="973" y="1309"/>
                  </a:cubicBezTo>
                  <a:cubicBezTo>
                    <a:pt x="1034" y="1279"/>
                    <a:pt x="1064" y="1218"/>
                    <a:pt x="1094" y="1218"/>
                  </a:cubicBezTo>
                  <a:cubicBezTo>
                    <a:pt x="1216" y="1187"/>
                    <a:pt x="1338" y="1157"/>
                    <a:pt x="1429" y="1066"/>
                  </a:cubicBezTo>
                  <a:cubicBezTo>
                    <a:pt x="1611" y="1005"/>
                    <a:pt x="1672" y="883"/>
                    <a:pt x="1702" y="762"/>
                  </a:cubicBezTo>
                  <a:cubicBezTo>
                    <a:pt x="1733" y="671"/>
                    <a:pt x="1733" y="519"/>
                    <a:pt x="1702" y="367"/>
                  </a:cubicBezTo>
                  <a:cubicBezTo>
                    <a:pt x="1672" y="215"/>
                    <a:pt x="1550" y="93"/>
                    <a:pt x="1429" y="63"/>
                  </a:cubicBezTo>
                  <a:cubicBezTo>
                    <a:pt x="1336" y="23"/>
                    <a:pt x="1249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3" name="Google Shape;1484;p9"/>
            <p:cNvSpPr/>
            <p:nvPr/>
          </p:nvSpPr>
          <p:spPr>
            <a:xfrm rot="19401000">
              <a:off x="1136520" y="3506400"/>
              <a:ext cx="82800" cy="100080"/>
            </a:xfrm>
            <a:custGeom>
              <a:avLst/>
              <a:gdLst>
                <a:gd name="textAreaLeft" fmla="*/ 0 w 82800"/>
                <a:gd name="textAreaRight" fmla="*/ 83160 w 82800"/>
                <a:gd name="textAreaTop" fmla="*/ 0 h 100080"/>
                <a:gd name="textAreaBottom" fmla="*/ 100440 h 100080"/>
              </a:gdLst>
              <a:ahLst/>
              <a:rect l="textAreaLeft" t="textAreaTop" r="textAreaRight" b="textAreaBottom"/>
              <a:pathLst>
                <a:path w="2220" h="2675">
                  <a:moveTo>
                    <a:pt x="31" y="0"/>
                  </a:moveTo>
                  <a:lnTo>
                    <a:pt x="0" y="31"/>
                  </a:lnTo>
                  <a:lnTo>
                    <a:pt x="0" y="152"/>
                  </a:lnTo>
                  <a:cubicBezTo>
                    <a:pt x="61" y="213"/>
                    <a:pt x="152" y="304"/>
                    <a:pt x="244" y="334"/>
                  </a:cubicBezTo>
                  <a:cubicBezTo>
                    <a:pt x="335" y="365"/>
                    <a:pt x="396" y="365"/>
                    <a:pt x="547" y="395"/>
                  </a:cubicBezTo>
                  <a:cubicBezTo>
                    <a:pt x="669" y="456"/>
                    <a:pt x="760" y="456"/>
                    <a:pt x="821" y="486"/>
                  </a:cubicBezTo>
                  <a:cubicBezTo>
                    <a:pt x="791" y="669"/>
                    <a:pt x="669" y="912"/>
                    <a:pt x="517" y="1246"/>
                  </a:cubicBezTo>
                  <a:cubicBezTo>
                    <a:pt x="365" y="1581"/>
                    <a:pt x="304" y="1854"/>
                    <a:pt x="213" y="2006"/>
                  </a:cubicBezTo>
                  <a:cubicBezTo>
                    <a:pt x="183" y="2128"/>
                    <a:pt x="152" y="2249"/>
                    <a:pt x="92" y="2310"/>
                  </a:cubicBezTo>
                  <a:cubicBezTo>
                    <a:pt x="61" y="2401"/>
                    <a:pt x="61" y="2462"/>
                    <a:pt x="92" y="2553"/>
                  </a:cubicBezTo>
                  <a:cubicBezTo>
                    <a:pt x="152" y="2614"/>
                    <a:pt x="183" y="2645"/>
                    <a:pt x="244" y="2675"/>
                  </a:cubicBezTo>
                  <a:cubicBezTo>
                    <a:pt x="244" y="2675"/>
                    <a:pt x="304" y="2675"/>
                    <a:pt x="335" y="2645"/>
                  </a:cubicBezTo>
                  <a:cubicBezTo>
                    <a:pt x="335" y="2614"/>
                    <a:pt x="365" y="2584"/>
                    <a:pt x="365" y="2523"/>
                  </a:cubicBezTo>
                  <a:cubicBezTo>
                    <a:pt x="426" y="2371"/>
                    <a:pt x="456" y="2219"/>
                    <a:pt x="517" y="2067"/>
                  </a:cubicBezTo>
                  <a:cubicBezTo>
                    <a:pt x="669" y="1702"/>
                    <a:pt x="912" y="1216"/>
                    <a:pt x="1186" y="608"/>
                  </a:cubicBezTo>
                  <a:cubicBezTo>
                    <a:pt x="1581" y="638"/>
                    <a:pt x="1854" y="730"/>
                    <a:pt x="2037" y="730"/>
                  </a:cubicBezTo>
                  <a:cubicBezTo>
                    <a:pt x="2128" y="730"/>
                    <a:pt x="2189" y="669"/>
                    <a:pt x="2219" y="608"/>
                  </a:cubicBezTo>
                  <a:cubicBezTo>
                    <a:pt x="2219" y="578"/>
                    <a:pt x="2189" y="517"/>
                    <a:pt x="2158" y="486"/>
                  </a:cubicBezTo>
                  <a:cubicBezTo>
                    <a:pt x="2158" y="456"/>
                    <a:pt x="2158" y="395"/>
                    <a:pt x="2128" y="395"/>
                  </a:cubicBezTo>
                  <a:cubicBezTo>
                    <a:pt x="2037" y="395"/>
                    <a:pt x="1976" y="365"/>
                    <a:pt x="1885" y="365"/>
                  </a:cubicBezTo>
                  <a:cubicBezTo>
                    <a:pt x="1763" y="334"/>
                    <a:pt x="1703" y="334"/>
                    <a:pt x="1672" y="334"/>
                  </a:cubicBezTo>
                  <a:cubicBezTo>
                    <a:pt x="1551" y="334"/>
                    <a:pt x="1429" y="304"/>
                    <a:pt x="1307" y="243"/>
                  </a:cubicBezTo>
                  <a:cubicBezTo>
                    <a:pt x="1216" y="213"/>
                    <a:pt x="1125" y="182"/>
                    <a:pt x="1064" y="91"/>
                  </a:cubicBezTo>
                  <a:cubicBezTo>
                    <a:pt x="1017" y="110"/>
                    <a:pt x="970" y="117"/>
                    <a:pt x="920" y="117"/>
                  </a:cubicBezTo>
                  <a:cubicBezTo>
                    <a:pt x="809" y="117"/>
                    <a:pt x="685" y="82"/>
                    <a:pt x="517" y="61"/>
                  </a:cubicBezTo>
                  <a:cubicBezTo>
                    <a:pt x="304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4" name="Google Shape;1485;p9"/>
            <p:cNvSpPr/>
            <p:nvPr/>
          </p:nvSpPr>
          <p:spPr>
            <a:xfrm rot="19401000">
              <a:off x="747000" y="3233880"/>
              <a:ext cx="181080" cy="216360"/>
            </a:xfrm>
            <a:custGeom>
              <a:avLst/>
              <a:gdLst>
                <a:gd name="textAreaLeft" fmla="*/ 0 w 181080"/>
                <a:gd name="textAreaRight" fmla="*/ 181440 w 181080"/>
                <a:gd name="textAreaTop" fmla="*/ 0 h 216360"/>
                <a:gd name="textAreaBottom" fmla="*/ 216720 h 216360"/>
              </a:gdLst>
              <a:ahLst/>
              <a:rect l="textAreaLeft" t="textAreaTop" r="textAreaRight" b="textAreaBottom"/>
              <a:pathLst>
                <a:path w="4833" h="5776">
                  <a:moveTo>
                    <a:pt x="1307" y="1"/>
                  </a:moveTo>
                  <a:lnTo>
                    <a:pt x="0" y="4834"/>
                  </a:lnTo>
                  <a:lnTo>
                    <a:pt x="3465" y="5776"/>
                  </a:lnTo>
                  <a:lnTo>
                    <a:pt x="4833" y="103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5" name="Google Shape;1486;p9"/>
            <p:cNvSpPr/>
            <p:nvPr/>
          </p:nvSpPr>
          <p:spPr>
            <a:xfrm rot="19401000">
              <a:off x="756360" y="3241800"/>
              <a:ext cx="160560" cy="193680"/>
            </a:xfrm>
            <a:custGeom>
              <a:avLst/>
              <a:gdLst>
                <a:gd name="textAreaLeft" fmla="*/ 0 w 160560"/>
                <a:gd name="textAreaRight" fmla="*/ 160920 w 160560"/>
                <a:gd name="textAreaTop" fmla="*/ 0 h 193680"/>
                <a:gd name="textAreaBottom" fmla="*/ 194040 h 193680"/>
              </a:gdLst>
              <a:ahLst/>
              <a:rect l="textAreaLeft" t="textAreaTop" r="textAreaRight" b="textAreaBottom"/>
              <a:pathLst>
                <a:path w="4286" h="5168">
                  <a:moveTo>
                    <a:pt x="1185" y="1"/>
                  </a:moveTo>
                  <a:lnTo>
                    <a:pt x="0" y="4347"/>
                  </a:lnTo>
                  <a:lnTo>
                    <a:pt x="3100" y="5168"/>
                  </a:lnTo>
                  <a:lnTo>
                    <a:pt x="4286" y="97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4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Google Shape;3905;p26"/>
          <p:cNvSpPr/>
          <p:nvPr/>
        </p:nvSpPr>
        <p:spPr>
          <a:xfrm>
            <a:off x="7779240" y="-1080720"/>
            <a:ext cx="1703160" cy="1702080"/>
          </a:xfrm>
          <a:custGeom>
            <a:avLst/>
            <a:gdLst>
              <a:gd name="textAreaLeft" fmla="*/ 0 w 1703160"/>
              <a:gd name="textAreaRight" fmla="*/ 170352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2" name="Google Shape;3906;p26"/>
          <p:cNvSpPr/>
          <p:nvPr/>
        </p:nvSpPr>
        <p:spPr>
          <a:xfrm flipH="1" rot="11946000">
            <a:off x="-412920" y="4454280"/>
            <a:ext cx="1638000" cy="799200"/>
          </a:xfrm>
          <a:custGeom>
            <a:avLst/>
            <a:gdLst>
              <a:gd name="textAreaLeft" fmla="*/ 360 w 1638000"/>
              <a:gd name="textAreaRight" fmla="*/ 1638720 w 1638000"/>
              <a:gd name="textAreaTop" fmla="*/ 0 h 799200"/>
              <a:gd name="textAreaBottom" fmla="*/ 799560 h 79920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3" name="Google Shape;3907;p26"/>
          <p:cNvSpPr/>
          <p:nvPr/>
        </p:nvSpPr>
        <p:spPr>
          <a:xfrm flipH="1" rot="11946000">
            <a:off x="-286920" y="4347720"/>
            <a:ext cx="1506240" cy="1199160"/>
          </a:xfrm>
          <a:custGeom>
            <a:avLst/>
            <a:gdLst>
              <a:gd name="textAreaLeft" fmla="*/ 360 w 1506240"/>
              <a:gd name="textAreaRight" fmla="*/ 1506960 w 1506240"/>
              <a:gd name="textAreaTop" fmla="*/ 0 h 1199160"/>
              <a:gd name="textAreaBottom" fmla="*/ 1199520 h 119916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6c9b66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24" name="Google Shape;3908;p26"/>
          <p:cNvGrpSpPr/>
          <p:nvPr/>
        </p:nvGrpSpPr>
        <p:grpSpPr>
          <a:xfrm>
            <a:off x="45720" y="127080"/>
            <a:ext cx="721080" cy="824760"/>
            <a:chOff x="45720" y="127080"/>
            <a:chExt cx="721080" cy="824760"/>
          </a:xfrm>
        </p:grpSpPr>
        <p:sp>
          <p:nvSpPr>
            <p:cNvPr id="125" name="Google Shape;3909;p26"/>
            <p:cNvSpPr/>
            <p:nvPr/>
          </p:nvSpPr>
          <p:spPr>
            <a:xfrm rot="6796800">
              <a:off x="62280" y="294840"/>
              <a:ext cx="687600" cy="489240"/>
            </a:xfrm>
            <a:custGeom>
              <a:avLst/>
              <a:gdLst>
                <a:gd name="textAreaLeft" fmla="*/ 0 w 687600"/>
                <a:gd name="textAreaRight" fmla="*/ 687960 w 687600"/>
                <a:gd name="textAreaTop" fmla="*/ 0 h 489240"/>
                <a:gd name="textAreaBottom" fmla="*/ 489600 h 48924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" name="Google Shape;3910;p26"/>
            <p:cNvSpPr/>
            <p:nvPr/>
          </p:nvSpPr>
          <p:spPr>
            <a:xfrm rot="6796800">
              <a:off x="108360" y="317520"/>
              <a:ext cx="601920" cy="435240"/>
            </a:xfrm>
            <a:custGeom>
              <a:avLst/>
              <a:gdLst>
                <a:gd name="textAreaLeft" fmla="*/ 0 w 601920"/>
                <a:gd name="textAreaRight" fmla="*/ 602280 w 601920"/>
                <a:gd name="textAreaTop" fmla="*/ 0 h 435240"/>
                <a:gd name="textAreaBottom" fmla="*/ 435600 h 43524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3911;p26"/>
            <p:cNvSpPr/>
            <p:nvPr/>
          </p:nvSpPr>
          <p:spPr>
            <a:xfrm rot="6796800">
              <a:off x="173520" y="416160"/>
              <a:ext cx="401040" cy="426240"/>
            </a:xfrm>
            <a:custGeom>
              <a:avLst/>
              <a:gdLst>
                <a:gd name="textAreaLeft" fmla="*/ 0 w 401040"/>
                <a:gd name="textAreaRight" fmla="*/ 401400 w 401040"/>
                <a:gd name="textAreaTop" fmla="*/ 0 h 426240"/>
                <a:gd name="textAreaBottom" fmla="*/ 426600 h 42624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3912;p26"/>
            <p:cNvSpPr/>
            <p:nvPr/>
          </p:nvSpPr>
          <p:spPr>
            <a:xfrm rot="6796800">
              <a:off x="450360" y="669960"/>
              <a:ext cx="153360" cy="74520"/>
            </a:xfrm>
            <a:custGeom>
              <a:avLst/>
              <a:gdLst>
                <a:gd name="textAreaLeft" fmla="*/ 0 w 153360"/>
                <a:gd name="textAreaRight" fmla="*/ 153720 w 15336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" name="Google Shape;3913;p26"/>
            <p:cNvSpPr/>
            <p:nvPr/>
          </p:nvSpPr>
          <p:spPr>
            <a:xfrm rot="6796800">
              <a:off x="453960" y="675360"/>
              <a:ext cx="141480" cy="7452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" name="Google Shape;3914;p26"/>
            <p:cNvSpPr/>
            <p:nvPr/>
          </p:nvSpPr>
          <p:spPr>
            <a:xfrm rot="6796800">
              <a:off x="196200" y="615960"/>
              <a:ext cx="167760" cy="16920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169200"/>
                <a:gd name="textAreaBottom" fmla="*/ 169560 h 16920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" name="Google Shape;3915;p26"/>
            <p:cNvSpPr/>
            <p:nvPr/>
          </p:nvSpPr>
          <p:spPr>
            <a:xfrm rot="6796800">
              <a:off x="195840" y="650520"/>
              <a:ext cx="123840" cy="124200"/>
            </a:xfrm>
            <a:custGeom>
              <a:avLst/>
              <a:gdLst>
                <a:gd name="textAreaLeft" fmla="*/ 0 w 123840"/>
                <a:gd name="textAreaRight" fmla="*/ 124200 w 12384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" name="Google Shape;3916;p26"/>
            <p:cNvSpPr/>
            <p:nvPr/>
          </p:nvSpPr>
          <p:spPr>
            <a:xfrm rot="6796800">
              <a:off x="235080" y="234360"/>
              <a:ext cx="409320" cy="419760"/>
            </a:xfrm>
            <a:custGeom>
              <a:avLst/>
              <a:gdLst>
                <a:gd name="textAreaLeft" fmla="*/ 0 w 409320"/>
                <a:gd name="textAreaRight" fmla="*/ 409680 w 409320"/>
                <a:gd name="textAreaTop" fmla="*/ 0 h 419760"/>
                <a:gd name="textAreaBottom" fmla="*/ 420120 h 41976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" name="Google Shape;3917;p26"/>
            <p:cNvSpPr/>
            <p:nvPr/>
          </p:nvSpPr>
          <p:spPr>
            <a:xfrm rot="6796800">
              <a:off x="415800" y="339840"/>
              <a:ext cx="296280" cy="193680"/>
            </a:xfrm>
            <a:custGeom>
              <a:avLst/>
              <a:gdLst>
                <a:gd name="textAreaLeft" fmla="*/ 0 w 296280"/>
                <a:gd name="textAreaRight" fmla="*/ 296640 w 296280"/>
                <a:gd name="textAreaTop" fmla="*/ 0 h 193680"/>
                <a:gd name="textAreaBottom" fmla="*/ 194040 h 19368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" name="Google Shape;3918;p26"/>
            <p:cNvSpPr/>
            <p:nvPr/>
          </p:nvSpPr>
          <p:spPr>
            <a:xfrm rot="6796800">
              <a:off x="243720" y="300600"/>
              <a:ext cx="328680" cy="344520"/>
            </a:xfrm>
            <a:custGeom>
              <a:avLst/>
              <a:gdLst>
                <a:gd name="textAreaLeft" fmla="*/ 0 w 328680"/>
                <a:gd name="textAreaRight" fmla="*/ 329040 w 328680"/>
                <a:gd name="textAreaTop" fmla="*/ 0 h 344520"/>
                <a:gd name="textAreaBottom" fmla="*/ 344880 h 34452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" name="Google Shape;3919;p26"/>
            <p:cNvSpPr/>
            <p:nvPr/>
          </p:nvSpPr>
          <p:spPr>
            <a:xfrm rot="6796800">
              <a:off x="321120" y="446040"/>
              <a:ext cx="147960" cy="237960"/>
            </a:xfrm>
            <a:custGeom>
              <a:avLst/>
              <a:gdLst>
                <a:gd name="textAreaLeft" fmla="*/ 0 w 147960"/>
                <a:gd name="textAreaRight" fmla="*/ 148320 w 147960"/>
                <a:gd name="textAreaTop" fmla="*/ 0 h 237960"/>
                <a:gd name="textAreaBottom" fmla="*/ 238320 h 23796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" name="Google Shape;3920;p26"/>
            <p:cNvSpPr/>
            <p:nvPr/>
          </p:nvSpPr>
          <p:spPr>
            <a:xfrm rot="6796800">
              <a:off x="418320" y="412920"/>
              <a:ext cx="57240" cy="235440"/>
            </a:xfrm>
            <a:custGeom>
              <a:avLst/>
              <a:gdLst>
                <a:gd name="textAreaLeft" fmla="*/ 0 w 57240"/>
                <a:gd name="textAreaRight" fmla="*/ 57600 w 57240"/>
                <a:gd name="textAreaTop" fmla="*/ 0 h 235440"/>
                <a:gd name="textAreaBottom" fmla="*/ 235800 h 23544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" name="Google Shape;3921;p26"/>
            <p:cNvSpPr/>
            <p:nvPr/>
          </p:nvSpPr>
          <p:spPr>
            <a:xfrm rot="6796800">
              <a:off x="466920" y="56844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" name="Google Shape;3922;p26"/>
            <p:cNvSpPr/>
            <p:nvPr/>
          </p:nvSpPr>
          <p:spPr>
            <a:xfrm rot="6796800">
              <a:off x="243000" y="335520"/>
              <a:ext cx="105120" cy="84960"/>
            </a:xfrm>
            <a:custGeom>
              <a:avLst/>
              <a:gdLst>
                <a:gd name="textAreaLeft" fmla="*/ 0 w 105120"/>
                <a:gd name="textAreaRight" fmla="*/ 105480 w 105120"/>
                <a:gd name="textAreaTop" fmla="*/ 0 h 84960"/>
                <a:gd name="textAreaBottom" fmla="*/ 85320 h 8496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" name="Google Shape;3923;p26"/>
            <p:cNvSpPr/>
            <p:nvPr/>
          </p:nvSpPr>
          <p:spPr>
            <a:xfrm rot="6796800">
              <a:off x="221400" y="328680"/>
              <a:ext cx="164520" cy="88920"/>
            </a:xfrm>
            <a:custGeom>
              <a:avLst/>
              <a:gdLst>
                <a:gd name="textAreaLeft" fmla="*/ 0 w 164520"/>
                <a:gd name="textAreaRight" fmla="*/ 164880 w 164520"/>
                <a:gd name="textAreaTop" fmla="*/ 0 h 88920"/>
                <a:gd name="textAreaBottom" fmla="*/ 89280 h 8892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" name="Google Shape;3924;p26"/>
            <p:cNvSpPr/>
            <p:nvPr/>
          </p:nvSpPr>
          <p:spPr>
            <a:xfrm rot="6796800">
              <a:off x="315360" y="491760"/>
              <a:ext cx="117720" cy="9936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99360"/>
                <a:gd name="textAreaBottom" fmla="*/ 99720 h 9936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9680" bIns="49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" name="Google Shape;3925;p26"/>
            <p:cNvSpPr/>
            <p:nvPr/>
          </p:nvSpPr>
          <p:spPr>
            <a:xfrm rot="6796800">
              <a:off x="375840" y="384480"/>
              <a:ext cx="108360" cy="201240"/>
            </a:xfrm>
            <a:custGeom>
              <a:avLst/>
              <a:gdLst>
                <a:gd name="textAreaLeft" fmla="*/ 0 w 108360"/>
                <a:gd name="textAreaRight" fmla="*/ 108720 w 108360"/>
                <a:gd name="textAreaTop" fmla="*/ 0 h 201240"/>
                <a:gd name="textAreaBottom" fmla="*/ 201600 h 20124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" name="Google Shape;3926;p26"/>
            <p:cNvSpPr/>
            <p:nvPr/>
          </p:nvSpPr>
          <p:spPr>
            <a:xfrm rot="6796800">
              <a:off x="469080" y="347040"/>
              <a:ext cx="68400" cy="15840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158400"/>
                <a:gd name="textAreaBottom" fmla="*/ 158760 h 15840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" name="Google Shape;3927;p26"/>
            <p:cNvSpPr/>
            <p:nvPr/>
          </p:nvSpPr>
          <p:spPr>
            <a:xfrm rot="6796800">
              <a:off x="353520" y="334440"/>
              <a:ext cx="123840" cy="106200"/>
            </a:xfrm>
            <a:custGeom>
              <a:avLst/>
              <a:gdLst>
                <a:gd name="textAreaLeft" fmla="*/ 0 w 123840"/>
                <a:gd name="textAreaRight" fmla="*/ 124200 w 12384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" name="Google Shape;3928;p26"/>
            <p:cNvSpPr/>
            <p:nvPr/>
          </p:nvSpPr>
          <p:spPr>
            <a:xfrm rot="6796800">
              <a:off x="394200" y="259920"/>
              <a:ext cx="186480" cy="179280"/>
            </a:xfrm>
            <a:custGeom>
              <a:avLst/>
              <a:gdLst>
                <a:gd name="textAreaLeft" fmla="*/ 0 w 186480"/>
                <a:gd name="textAreaRight" fmla="*/ 186840 w 18648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" name="Google Shape;3929;p26"/>
            <p:cNvSpPr/>
            <p:nvPr/>
          </p:nvSpPr>
          <p:spPr>
            <a:xfrm rot="6796800">
              <a:off x="52200" y="439920"/>
              <a:ext cx="503640" cy="207360"/>
            </a:xfrm>
            <a:custGeom>
              <a:avLst/>
              <a:gdLst>
                <a:gd name="textAreaLeft" fmla="*/ 0 w 503640"/>
                <a:gd name="textAreaRight" fmla="*/ 504000 w 503640"/>
                <a:gd name="textAreaTop" fmla="*/ 0 h 207360"/>
                <a:gd name="textAreaBottom" fmla="*/ 207720 h 20736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6" name="Google Shape;3930;p26"/>
            <p:cNvSpPr/>
            <p:nvPr/>
          </p:nvSpPr>
          <p:spPr>
            <a:xfrm rot="6796800">
              <a:off x="308520" y="246960"/>
              <a:ext cx="128880" cy="61920"/>
            </a:xfrm>
            <a:custGeom>
              <a:avLst/>
              <a:gdLst>
                <a:gd name="textAreaLeft" fmla="*/ 0 w 128880"/>
                <a:gd name="textAreaRight" fmla="*/ 129240 w 12888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7" name="Google Shape;3931;p26"/>
            <p:cNvSpPr/>
            <p:nvPr/>
          </p:nvSpPr>
          <p:spPr>
            <a:xfrm rot="6796800">
              <a:off x="6480" y="471240"/>
              <a:ext cx="500760" cy="105840"/>
            </a:xfrm>
            <a:custGeom>
              <a:avLst/>
              <a:gdLst>
                <a:gd name="textAreaLeft" fmla="*/ 0 w 500760"/>
                <a:gd name="textAreaRight" fmla="*/ 501120 w 50076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3932;p26"/>
            <p:cNvSpPr/>
            <p:nvPr/>
          </p:nvSpPr>
          <p:spPr>
            <a:xfrm rot="6796800">
              <a:off x="298440" y="485640"/>
              <a:ext cx="11520" cy="385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" name="Google Shape;3933;p26"/>
            <p:cNvSpPr/>
            <p:nvPr/>
          </p:nvSpPr>
          <p:spPr>
            <a:xfrm rot="6796800">
              <a:off x="306360" y="479520"/>
              <a:ext cx="8640" cy="3528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5280"/>
                <a:gd name="textAreaBottom" fmla="*/ 35640 h 3528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" name="Google Shape;3934;p26"/>
            <p:cNvSpPr/>
            <p:nvPr/>
          </p:nvSpPr>
          <p:spPr>
            <a:xfrm rot="6796800">
              <a:off x="258120" y="576360"/>
              <a:ext cx="16200" cy="23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" name="Google Shape;3935;p26"/>
            <p:cNvSpPr/>
            <p:nvPr/>
          </p:nvSpPr>
          <p:spPr>
            <a:xfrm rot="6796800">
              <a:off x="250920" y="591120"/>
              <a:ext cx="17640" cy="219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" name="Google Shape;3936;p26"/>
            <p:cNvSpPr/>
            <p:nvPr/>
          </p:nvSpPr>
          <p:spPr>
            <a:xfrm rot="6796800">
              <a:off x="348120" y="400320"/>
              <a:ext cx="11880" cy="212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" name="Google Shape;3937;p26"/>
            <p:cNvSpPr/>
            <p:nvPr/>
          </p:nvSpPr>
          <p:spPr>
            <a:xfrm rot="6796800">
              <a:off x="356040" y="392760"/>
              <a:ext cx="9000" cy="18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" name="Google Shape;3938;p26"/>
            <p:cNvSpPr/>
            <p:nvPr/>
          </p:nvSpPr>
          <p:spPr>
            <a:xfrm rot="6796800">
              <a:off x="365040" y="374400"/>
              <a:ext cx="3960" cy="2124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5" name="Google Shape;3939;p26"/>
            <p:cNvSpPr/>
            <p:nvPr/>
          </p:nvSpPr>
          <p:spPr>
            <a:xfrm rot="6796800">
              <a:off x="375840" y="360360"/>
              <a:ext cx="3960" cy="1800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" name="Google Shape;3940;p26"/>
            <p:cNvSpPr/>
            <p:nvPr/>
          </p:nvSpPr>
          <p:spPr>
            <a:xfrm rot="6796800">
              <a:off x="176040" y="626400"/>
              <a:ext cx="36360" cy="9504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" name="Google Shape;3941;p26"/>
            <p:cNvSpPr/>
            <p:nvPr/>
          </p:nvSpPr>
          <p:spPr>
            <a:xfrm rot="6796800">
              <a:off x="187920" y="626400"/>
              <a:ext cx="23760" cy="7956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79560"/>
                <a:gd name="textAreaBottom" fmla="*/ 79920 h 7956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" name="Google Shape;3942;p26"/>
            <p:cNvSpPr/>
            <p:nvPr/>
          </p:nvSpPr>
          <p:spPr>
            <a:xfrm rot="6796800">
              <a:off x="172080" y="649080"/>
              <a:ext cx="42840" cy="88200"/>
            </a:xfrm>
            <a:custGeom>
              <a:avLst/>
              <a:gdLst>
                <a:gd name="textAreaLeft" fmla="*/ 0 w 42840"/>
                <a:gd name="textAreaRight" fmla="*/ 43200 w 42840"/>
                <a:gd name="textAreaTop" fmla="*/ 0 h 88200"/>
                <a:gd name="textAreaBottom" fmla="*/ 88560 h 8820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9" name="Google Shape;3943;p26"/>
            <p:cNvSpPr/>
            <p:nvPr/>
          </p:nvSpPr>
          <p:spPr>
            <a:xfrm rot="6796800">
              <a:off x="206640" y="587880"/>
              <a:ext cx="33840" cy="7452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0" name="Google Shape;3944;p26"/>
            <p:cNvSpPr/>
            <p:nvPr/>
          </p:nvSpPr>
          <p:spPr>
            <a:xfrm rot="6796800">
              <a:off x="225360" y="599040"/>
              <a:ext cx="23040" cy="4716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1" name="Google Shape;3945;p26"/>
            <p:cNvSpPr/>
            <p:nvPr/>
          </p:nvSpPr>
          <p:spPr>
            <a:xfrm rot="6796800">
              <a:off x="209520" y="569880"/>
              <a:ext cx="31680" cy="74520"/>
            </a:xfrm>
            <a:custGeom>
              <a:avLst/>
              <a:gdLst>
                <a:gd name="textAreaLeft" fmla="*/ 0 w 31680"/>
                <a:gd name="textAreaRight" fmla="*/ 32040 w 3168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2" name="Google Shape;3946;p26"/>
            <p:cNvSpPr/>
            <p:nvPr/>
          </p:nvSpPr>
          <p:spPr>
            <a:xfrm rot="6796800">
              <a:off x="244080" y="605880"/>
              <a:ext cx="19080" cy="219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3" name="Google Shape;3947;p26"/>
            <p:cNvSpPr/>
            <p:nvPr/>
          </p:nvSpPr>
          <p:spPr>
            <a:xfrm rot="6796800">
              <a:off x="250920" y="522720"/>
              <a:ext cx="11520" cy="626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62640"/>
                <a:gd name="textAreaBottom" fmla="*/ 63000 h 6264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4" name="Google Shape;3948;p26"/>
            <p:cNvSpPr/>
            <p:nvPr/>
          </p:nvSpPr>
          <p:spPr>
            <a:xfrm rot="6796800">
              <a:off x="263880" y="529920"/>
              <a:ext cx="6480" cy="4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5" name="Google Shape;3949;p26"/>
            <p:cNvSpPr/>
            <p:nvPr/>
          </p:nvSpPr>
          <p:spPr>
            <a:xfrm rot="6796800">
              <a:off x="267120" y="514080"/>
              <a:ext cx="23760" cy="4176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41760"/>
                <a:gd name="textAreaBottom" fmla="*/ 42120 h 4176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6" name="Google Shape;3950;p26"/>
            <p:cNvSpPr/>
            <p:nvPr/>
          </p:nvSpPr>
          <p:spPr>
            <a:xfrm rot="6796800">
              <a:off x="284760" y="532440"/>
              <a:ext cx="12240" cy="111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67" name="Google Shape;3951;p26"/>
            <p:cNvGrpSpPr/>
            <p:nvPr/>
          </p:nvGrpSpPr>
          <p:grpSpPr>
            <a:xfrm>
              <a:off x="110520" y="303480"/>
              <a:ext cx="275040" cy="460080"/>
              <a:chOff x="110520" y="303480"/>
              <a:chExt cx="275040" cy="460080"/>
            </a:xfrm>
          </p:grpSpPr>
          <p:sp>
            <p:nvSpPr>
              <p:cNvPr id="168" name="Google Shape;3952;p26"/>
              <p:cNvSpPr/>
              <p:nvPr/>
            </p:nvSpPr>
            <p:spPr>
              <a:xfrm rot="6796800">
                <a:off x="116640" y="670680"/>
                <a:ext cx="90360" cy="7308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73080"/>
                  <a:gd name="textAreaBottom" fmla="*/ 73440 h 7308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" name="Google Shape;3953;p26"/>
              <p:cNvSpPr/>
              <p:nvPr/>
            </p:nvSpPr>
            <p:spPr>
              <a:xfrm rot="6796800">
                <a:off x="362520" y="389160"/>
                <a:ext cx="1440" cy="10440"/>
              </a:xfrm>
              <a:custGeom>
                <a:avLst/>
                <a:gdLst>
                  <a:gd name="textAreaLeft" fmla="*/ 0 w 1440"/>
                  <a:gd name="textAreaRight" fmla="*/ 1800 w 144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" name="Google Shape;3954;p26"/>
              <p:cNvSpPr/>
              <p:nvPr/>
            </p:nvSpPr>
            <p:spPr>
              <a:xfrm rot="6796800">
                <a:off x="371160" y="370080"/>
                <a:ext cx="1080" cy="11160"/>
              </a:xfrm>
              <a:custGeom>
                <a:avLst/>
                <a:gdLst>
                  <a:gd name="textAreaLeft" fmla="*/ 0 w 1080"/>
                  <a:gd name="textAreaRight" fmla="*/ 1440 w 108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" name="Google Shape;3955;p26"/>
              <p:cNvSpPr/>
              <p:nvPr/>
            </p:nvSpPr>
            <p:spPr>
              <a:xfrm rot="6796800">
                <a:off x="300240" y="461160"/>
                <a:ext cx="7920" cy="486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48600"/>
                  <a:gd name="textAreaBottom" fmla="*/ 48960 h 4860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" name="Google Shape;3956;p26"/>
              <p:cNvSpPr/>
              <p:nvPr/>
            </p:nvSpPr>
            <p:spPr>
              <a:xfrm rot="6796800">
                <a:off x="298800" y="464760"/>
                <a:ext cx="5040" cy="219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21960"/>
                  <a:gd name="textAreaBottom" fmla="*/ 22320 h 2196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" name="Google Shape;3957;p26"/>
              <p:cNvSpPr/>
              <p:nvPr/>
            </p:nvSpPr>
            <p:spPr>
              <a:xfrm rot="6796800">
                <a:off x="315720" y="479880"/>
                <a:ext cx="4680" cy="1260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4" name="Google Shape;3958;p26"/>
              <p:cNvSpPr/>
              <p:nvPr/>
            </p:nvSpPr>
            <p:spPr>
              <a:xfrm rot="6796800">
                <a:off x="325440" y="424440"/>
                <a:ext cx="6120" cy="334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3480"/>
                  <a:gd name="textAreaBottom" fmla="*/ 33840 h 3348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" name="Google Shape;3959;p26"/>
              <p:cNvSpPr/>
              <p:nvPr/>
            </p:nvSpPr>
            <p:spPr>
              <a:xfrm rot="6796800">
                <a:off x="327960" y="425520"/>
                <a:ext cx="3600" cy="180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" name="Google Shape;3960;p26"/>
              <p:cNvSpPr/>
              <p:nvPr/>
            </p:nvSpPr>
            <p:spPr>
              <a:xfrm rot="6796800">
                <a:off x="341640" y="438120"/>
                <a:ext cx="3600" cy="86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" name="Google Shape;3961;p26"/>
              <p:cNvSpPr/>
              <p:nvPr/>
            </p:nvSpPr>
            <p:spPr>
              <a:xfrm rot="6796800">
                <a:off x="364320" y="373680"/>
                <a:ext cx="2520" cy="11160"/>
              </a:xfrm>
              <a:custGeom>
                <a:avLst/>
                <a:gdLst>
                  <a:gd name="textAreaLeft" fmla="*/ 0 w 2520"/>
                  <a:gd name="textAreaRight" fmla="*/ 2880 w 25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" name="Google Shape;3962;p26"/>
              <p:cNvSpPr/>
              <p:nvPr/>
            </p:nvSpPr>
            <p:spPr>
              <a:xfrm rot="6796800">
                <a:off x="374760" y="302040"/>
                <a:ext cx="2520" cy="7560"/>
              </a:xfrm>
              <a:custGeom>
                <a:avLst/>
                <a:gdLst>
                  <a:gd name="textAreaLeft" fmla="*/ 0 w 2520"/>
                  <a:gd name="textAreaRight" fmla="*/ 2880 w 25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" name="Google Shape;3963;p26"/>
              <p:cNvSpPr/>
              <p:nvPr/>
            </p:nvSpPr>
            <p:spPr>
              <a:xfrm rot="6796800">
                <a:off x="375840" y="303840"/>
                <a:ext cx="3600" cy="108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" name="Google Shape;3964;p26"/>
              <p:cNvSpPr/>
              <p:nvPr/>
            </p:nvSpPr>
            <p:spPr>
              <a:xfrm rot="6796800">
                <a:off x="373680" y="310680"/>
                <a:ext cx="1440" cy="4680"/>
              </a:xfrm>
              <a:custGeom>
                <a:avLst/>
                <a:gdLst>
                  <a:gd name="textAreaLeft" fmla="*/ 0 w 1440"/>
                  <a:gd name="textAreaRight" fmla="*/ 1800 w 14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" name="Google Shape;3965;p26"/>
              <p:cNvSpPr/>
              <p:nvPr/>
            </p:nvSpPr>
            <p:spPr>
              <a:xfrm rot="6796800">
                <a:off x="368280" y="341280"/>
                <a:ext cx="3600" cy="126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" name="Google Shape;3966;p26"/>
              <p:cNvSpPr/>
              <p:nvPr/>
            </p:nvSpPr>
            <p:spPr>
              <a:xfrm rot="6796800">
                <a:off x="370800" y="344880"/>
                <a:ext cx="3600" cy="1332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" name="Google Shape;3967;p26"/>
              <p:cNvSpPr/>
              <p:nvPr/>
            </p:nvSpPr>
            <p:spPr>
              <a:xfrm rot="6796800">
                <a:off x="372960" y="349200"/>
                <a:ext cx="3600" cy="212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" name="Google Shape;3968;p26"/>
              <p:cNvSpPr/>
              <p:nvPr/>
            </p:nvSpPr>
            <p:spPr>
              <a:xfrm rot="6796800">
                <a:off x="190800" y="593640"/>
                <a:ext cx="19080" cy="7452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74520"/>
                  <a:gd name="textAreaBottom" fmla="*/ 74880 h 7452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" name="Google Shape;3969;p26"/>
              <p:cNvSpPr/>
              <p:nvPr/>
            </p:nvSpPr>
            <p:spPr>
              <a:xfrm rot="6796800">
                <a:off x="196920" y="588240"/>
                <a:ext cx="20520" cy="7812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78120"/>
                  <a:gd name="textAreaBottom" fmla="*/ 78480 h 7812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" name="Google Shape;3970;p26"/>
              <p:cNvSpPr/>
              <p:nvPr/>
            </p:nvSpPr>
            <p:spPr>
              <a:xfrm rot="6796800">
                <a:off x="190800" y="605520"/>
                <a:ext cx="24480" cy="88560"/>
              </a:xfrm>
              <a:custGeom>
                <a:avLst/>
                <a:gdLst>
                  <a:gd name="textAreaLeft" fmla="*/ 0 w 24480"/>
                  <a:gd name="textAreaRight" fmla="*/ 24840 w 2448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" name="Google Shape;3971;p26"/>
              <p:cNvSpPr/>
              <p:nvPr/>
            </p:nvSpPr>
            <p:spPr>
              <a:xfrm rot="6796800">
                <a:off x="175680" y="635760"/>
                <a:ext cx="18720" cy="7128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71280"/>
                  <a:gd name="textAreaBottom" fmla="*/ 71640 h 7128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" name="Google Shape;3972;p26"/>
              <p:cNvSpPr/>
              <p:nvPr/>
            </p:nvSpPr>
            <p:spPr>
              <a:xfrm rot="6796800">
                <a:off x="182160" y="611640"/>
                <a:ext cx="14040" cy="7236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72360"/>
                  <a:gd name="textAreaBottom" fmla="*/ 72720 h 7236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" name="Google Shape;3973;p26"/>
              <p:cNvSpPr/>
              <p:nvPr/>
            </p:nvSpPr>
            <p:spPr>
              <a:xfrm rot="6796800">
                <a:off x="219600" y="553320"/>
                <a:ext cx="19080" cy="6336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63360"/>
                  <a:gd name="textAreaBottom" fmla="*/ 63720 h 6336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0" name="Google Shape;3974;p26"/>
              <p:cNvSpPr/>
              <p:nvPr/>
            </p:nvSpPr>
            <p:spPr>
              <a:xfrm rot="6796800">
                <a:off x="230760" y="583200"/>
                <a:ext cx="3960" cy="1512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15120"/>
                  <a:gd name="textAreaBottom" fmla="*/ 15480 h 1512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91" name="Google Shape;3975;p26"/>
            <p:cNvSpPr/>
            <p:nvPr/>
          </p:nvSpPr>
          <p:spPr>
            <a:xfrm rot="6796800">
              <a:off x="151200" y="441360"/>
              <a:ext cx="196560" cy="61200"/>
            </a:xfrm>
            <a:custGeom>
              <a:avLst/>
              <a:gdLst>
                <a:gd name="textAreaLeft" fmla="*/ 0 w 196560"/>
                <a:gd name="textAreaRight" fmla="*/ 196920 w 19656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2" name="Google Shape;3976;p26"/>
            <p:cNvSpPr/>
            <p:nvPr/>
          </p:nvSpPr>
          <p:spPr>
            <a:xfrm rot="6796800">
              <a:off x="351720" y="254160"/>
              <a:ext cx="100800" cy="536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93" name="Google Shape;3977;p26"/>
            <p:cNvGrpSpPr/>
            <p:nvPr/>
          </p:nvGrpSpPr>
          <p:grpSpPr>
            <a:xfrm>
              <a:off x="446400" y="261360"/>
              <a:ext cx="65880" cy="23400"/>
              <a:chOff x="446400" y="261360"/>
              <a:chExt cx="65880" cy="23400"/>
            </a:xfrm>
          </p:grpSpPr>
          <p:sp>
            <p:nvSpPr>
              <p:cNvPr id="194" name="Google Shape;3978;p26"/>
              <p:cNvSpPr/>
              <p:nvPr/>
            </p:nvSpPr>
            <p:spPr>
              <a:xfrm rot="6796800">
                <a:off x="452520" y="263880"/>
                <a:ext cx="9720" cy="684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" name="Google Shape;3979;p26"/>
              <p:cNvSpPr/>
              <p:nvPr/>
            </p:nvSpPr>
            <p:spPr>
              <a:xfrm rot="6796800">
                <a:off x="459720" y="267120"/>
                <a:ext cx="6480" cy="43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" name="Google Shape;3980;p26"/>
              <p:cNvSpPr/>
              <p:nvPr/>
            </p:nvSpPr>
            <p:spPr>
              <a:xfrm rot="6796800">
                <a:off x="446760" y="26640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" name="Google Shape;3981;p26"/>
              <p:cNvSpPr/>
              <p:nvPr/>
            </p:nvSpPr>
            <p:spPr>
              <a:xfrm rot="6796800">
                <a:off x="468000" y="268920"/>
                <a:ext cx="9000" cy="54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8" name="Google Shape;3982;p26"/>
              <p:cNvSpPr/>
              <p:nvPr/>
            </p:nvSpPr>
            <p:spPr>
              <a:xfrm rot="6796800">
                <a:off x="496800" y="263880"/>
                <a:ext cx="9000" cy="115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" name="Google Shape;3983;p26"/>
              <p:cNvSpPr/>
              <p:nvPr/>
            </p:nvSpPr>
            <p:spPr>
              <a:xfrm rot="6796800">
                <a:off x="505440" y="265680"/>
                <a:ext cx="6480" cy="50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" name="Google Shape;3984;p26"/>
              <p:cNvSpPr/>
              <p:nvPr/>
            </p:nvSpPr>
            <p:spPr>
              <a:xfrm rot="6796800">
                <a:off x="492120" y="271440"/>
                <a:ext cx="5760" cy="792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1" name="Google Shape;3985;p26"/>
              <p:cNvSpPr/>
              <p:nvPr/>
            </p:nvSpPr>
            <p:spPr>
              <a:xfrm rot="6796800">
                <a:off x="488160" y="277560"/>
                <a:ext cx="5040" cy="68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02" name="Google Shape;3986;p26"/>
            <p:cNvGrpSpPr/>
            <p:nvPr/>
          </p:nvGrpSpPr>
          <p:grpSpPr>
            <a:xfrm>
              <a:off x="282960" y="541800"/>
              <a:ext cx="107280" cy="101520"/>
              <a:chOff x="282960" y="541800"/>
              <a:chExt cx="107280" cy="101520"/>
            </a:xfrm>
          </p:grpSpPr>
          <p:sp>
            <p:nvSpPr>
              <p:cNvPr id="203" name="Google Shape;3987;p26"/>
              <p:cNvSpPr/>
              <p:nvPr/>
            </p:nvSpPr>
            <p:spPr>
              <a:xfrm rot="6796800">
                <a:off x="287280" y="587880"/>
                <a:ext cx="9360" cy="576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" name="Google Shape;3988;p26"/>
              <p:cNvSpPr/>
              <p:nvPr/>
            </p:nvSpPr>
            <p:spPr>
              <a:xfrm rot="6796800">
                <a:off x="290520" y="601560"/>
                <a:ext cx="6480" cy="61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" name="Google Shape;3989;p26"/>
              <p:cNvSpPr/>
              <p:nvPr/>
            </p:nvSpPr>
            <p:spPr>
              <a:xfrm rot="6796800">
                <a:off x="282960" y="601560"/>
                <a:ext cx="7200" cy="504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6" name="Google Shape;3990;p26"/>
              <p:cNvSpPr/>
              <p:nvPr/>
            </p:nvSpPr>
            <p:spPr>
              <a:xfrm rot="6796800">
                <a:off x="291600" y="610560"/>
                <a:ext cx="5040" cy="79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7" name="Google Shape;3991;p26"/>
              <p:cNvSpPr/>
              <p:nvPr/>
            </p:nvSpPr>
            <p:spPr>
              <a:xfrm rot="6796800">
                <a:off x="284040" y="613080"/>
                <a:ext cx="5400" cy="612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8" name="Google Shape;3992;p26"/>
              <p:cNvSpPr/>
              <p:nvPr/>
            </p:nvSpPr>
            <p:spPr>
              <a:xfrm rot="6796800">
                <a:off x="303840" y="597960"/>
                <a:ext cx="5760" cy="86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9" name="Google Shape;3993;p26"/>
              <p:cNvSpPr/>
              <p:nvPr/>
            </p:nvSpPr>
            <p:spPr>
              <a:xfrm rot="6796800">
                <a:off x="303840" y="605880"/>
                <a:ext cx="6120" cy="97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0" name="Google Shape;3994;p26"/>
              <p:cNvSpPr/>
              <p:nvPr/>
            </p:nvSpPr>
            <p:spPr>
              <a:xfrm rot="6796800">
                <a:off x="306000" y="616320"/>
                <a:ext cx="5400" cy="648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1" name="Google Shape;3995;p26"/>
              <p:cNvSpPr/>
              <p:nvPr/>
            </p:nvSpPr>
            <p:spPr>
              <a:xfrm rot="6796800">
                <a:off x="313560" y="612360"/>
                <a:ext cx="4680" cy="68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2" name="Google Shape;3996;p26"/>
              <p:cNvSpPr/>
              <p:nvPr/>
            </p:nvSpPr>
            <p:spPr>
              <a:xfrm rot="6796800">
                <a:off x="325440" y="615600"/>
                <a:ext cx="7920" cy="72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3" name="Google Shape;3997;p26"/>
              <p:cNvSpPr/>
              <p:nvPr/>
            </p:nvSpPr>
            <p:spPr>
              <a:xfrm rot="6796800">
                <a:off x="329760" y="609120"/>
                <a:ext cx="4320" cy="576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4" name="Google Shape;3998;p26"/>
              <p:cNvSpPr/>
              <p:nvPr/>
            </p:nvSpPr>
            <p:spPr>
              <a:xfrm rot="6796800">
                <a:off x="317160" y="606960"/>
                <a:ext cx="3960" cy="540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5" name="Google Shape;3999;p26"/>
              <p:cNvSpPr/>
              <p:nvPr/>
            </p:nvSpPr>
            <p:spPr>
              <a:xfrm rot="6796800">
                <a:off x="338400" y="610920"/>
                <a:ext cx="6120" cy="72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6" name="Google Shape;4000;p26"/>
              <p:cNvSpPr/>
              <p:nvPr/>
            </p:nvSpPr>
            <p:spPr>
              <a:xfrm rot="6796800">
                <a:off x="324360" y="628920"/>
                <a:ext cx="9360" cy="720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7" name="Google Shape;4001;p26"/>
              <p:cNvSpPr/>
              <p:nvPr/>
            </p:nvSpPr>
            <p:spPr>
              <a:xfrm rot="6796800">
                <a:off x="353880" y="581400"/>
                <a:ext cx="9360" cy="68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8" name="Google Shape;4002;p26"/>
              <p:cNvSpPr/>
              <p:nvPr/>
            </p:nvSpPr>
            <p:spPr>
              <a:xfrm rot="6796800">
                <a:off x="364320" y="587160"/>
                <a:ext cx="5040" cy="39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9" name="Google Shape;4003;p26"/>
              <p:cNvSpPr/>
              <p:nvPr/>
            </p:nvSpPr>
            <p:spPr>
              <a:xfrm rot="6796800">
                <a:off x="342360" y="552600"/>
                <a:ext cx="5040" cy="68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" name="Google Shape;4004;p26"/>
              <p:cNvSpPr/>
              <p:nvPr/>
            </p:nvSpPr>
            <p:spPr>
              <a:xfrm rot="6796800">
                <a:off x="338760" y="557280"/>
                <a:ext cx="5760" cy="100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" name="Google Shape;4005;p26"/>
              <p:cNvSpPr/>
              <p:nvPr/>
            </p:nvSpPr>
            <p:spPr>
              <a:xfrm rot="6796800">
                <a:off x="335520" y="567720"/>
                <a:ext cx="3960" cy="648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" name="Google Shape;4006;p26"/>
              <p:cNvSpPr/>
              <p:nvPr/>
            </p:nvSpPr>
            <p:spPr>
              <a:xfrm rot="6796800">
                <a:off x="333360" y="576720"/>
                <a:ext cx="6840" cy="97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" name="Google Shape;4007;p26"/>
              <p:cNvSpPr/>
              <p:nvPr/>
            </p:nvSpPr>
            <p:spPr>
              <a:xfrm rot="6796800">
                <a:off x="334080" y="586080"/>
                <a:ext cx="3600" cy="756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" name="Google Shape;4008;p26"/>
              <p:cNvSpPr/>
              <p:nvPr/>
            </p:nvSpPr>
            <p:spPr>
              <a:xfrm rot="6796800">
                <a:off x="337680" y="593640"/>
                <a:ext cx="5040" cy="97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" name="Google Shape;4009;p26"/>
              <p:cNvSpPr/>
              <p:nvPr/>
            </p:nvSpPr>
            <p:spPr>
              <a:xfrm rot="6796800">
                <a:off x="349560" y="55116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" name="Google Shape;4010;p26"/>
              <p:cNvSpPr/>
              <p:nvPr/>
            </p:nvSpPr>
            <p:spPr>
              <a:xfrm rot="6796800">
                <a:off x="351000" y="560160"/>
                <a:ext cx="11160" cy="504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7" name="Google Shape;4011;p26"/>
              <p:cNvSpPr/>
              <p:nvPr/>
            </p:nvSpPr>
            <p:spPr>
              <a:xfrm rot="6796800">
                <a:off x="359280" y="621720"/>
                <a:ext cx="9720" cy="936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" name="Google Shape;4012;p26"/>
              <p:cNvSpPr/>
              <p:nvPr/>
            </p:nvSpPr>
            <p:spPr>
              <a:xfrm rot="6796800">
                <a:off x="349200" y="624960"/>
                <a:ext cx="6480" cy="57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" name="Google Shape;4013;p26"/>
              <p:cNvSpPr/>
              <p:nvPr/>
            </p:nvSpPr>
            <p:spPr>
              <a:xfrm rot="6796800">
                <a:off x="366120" y="635040"/>
                <a:ext cx="6840" cy="72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" name="Google Shape;4014;p26"/>
              <p:cNvSpPr/>
              <p:nvPr/>
            </p:nvSpPr>
            <p:spPr>
              <a:xfrm rot="6796800">
                <a:off x="375120" y="632520"/>
                <a:ext cx="8280" cy="82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" name="Google Shape;4015;p26"/>
              <p:cNvSpPr/>
              <p:nvPr/>
            </p:nvSpPr>
            <p:spPr>
              <a:xfrm rot="6796800">
                <a:off x="382680" y="635040"/>
                <a:ext cx="6120" cy="64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" name="Google Shape;4016;p26"/>
              <p:cNvSpPr/>
              <p:nvPr/>
            </p:nvSpPr>
            <p:spPr>
              <a:xfrm rot="6796800">
                <a:off x="343800" y="541440"/>
                <a:ext cx="5760" cy="900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" name="Google Shape;4017;p26"/>
              <p:cNvSpPr/>
              <p:nvPr/>
            </p:nvSpPr>
            <p:spPr>
              <a:xfrm rot="6796800">
                <a:off x="336960" y="547920"/>
                <a:ext cx="6840" cy="39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4" name="Google Shape;4018;p26"/>
              <p:cNvSpPr/>
              <p:nvPr/>
            </p:nvSpPr>
            <p:spPr>
              <a:xfrm rot="6796800">
                <a:off x="351000" y="542880"/>
                <a:ext cx="3600" cy="50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35" name="Google Shape;4019;p26"/>
            <p:cNvSpPr/>
            <p:nvPr/>
          </p:nvSpPr>
          <p:spPr>
            <a:xfrm rot="6796800">
              <a:off x="286200" y="510840"/>
              <a:ext cx="117000" cy="4932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4020;p26"/>
            <p:cNvSpPr/>
            <p:nvPr/>
          </p:nvSpPr>
          <p:spPr>
            <a:xfrm rot="6796800">
              <a:off x="223560" y="266040"/>
              <a:ext cx="200520" cy="9000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90000"/>
                <a:gd name="textAreaBottom" fmla="*/ 90360 h 9000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4021;p26"/>
            <p:cNvSpPr/>
            <p:nvPr/>
          </p:nvSpPr>
          <p:spPr>
            <a:xfrm rot="6796800">
              <a:off x="499680" y="358200"/>
              <a:ext cx="84600" cy="5616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8" name="Google Shape;4022;p26"/>
            <p:cNvSpPr/>
            <p:nvPr/>
          </p:nvSpPr>
          <p:spPr>
            <a:xfrm rot="6796800">
              <a:off x="532080" y="363240"/>
              <a:ext cx="24120" cy="16236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162360"/>
                <a:gd name="textAreaBottom" fmla="*/ 162720 h 16236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9" name="Google Shape;4023;p26"/>
            <p:cNvSpPr/>
            <p:nvPr/>
          </p:nvSpPr>
          <p:spPr>
            <a:xfrm rot="6796800">
              <a:off x="453960" y="442080"/>
              <a:ext cx="53280" cy="5724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57240"/>
                <a:gd name="textAreaBottom" fmla="*/ 57600 h 5724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40" name="Google Shape;4024;p26"/>
            <p:cNvGrpSpPr/>
            <p:nvPr/>
          </p:nvGrpSpPr>
          <p:grpSpPr>
            <a:xfrm>
              <a:off x="330840" y="269280"/>
              <a:ext cx="27720" cy="29520"/>
              <a:chOff x="330840" y="269280"/>
              <a:chExt cx="27720" cy="29520"/>
            </a:xfrm>
          </p:grpSpPr>
          <p:sp>
            <p:nvSpPr>
              <p:cNvPr id="241" name="Google Shape;4025;p26"/>
              <p:cNvSpPr/>
              <p:nvPr/>
            </p:nvSpPr>
            <p:spPr>
              <a:xfrm rot="6796800">
                <a:off x="337320" y="284400"/>
                <a:ext cx="9720" cy="684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" name="Google Shape;4026;p26"/>
              <p:cNvSpPr/>
              <p:nvPr/>
            </p:nvSpPr>
            <p:spPr>
              <a:xfrm rot="6796800">
                <a:off x="342360" y="29232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" name="Google Shape;4027;p26"/>
              <p:cNvSpPr/>
              <p:nvPr/>
            </p:nvSpPr>
            <p:spPr>
              <a:xfrm rot="6796800">
                <a:off x="332640" y="270720"/>
                <a:ext cx="8280" cy="972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" name="Google Shape;4028;p26"/>
              <p:cNvSpPr/>
              <p:nvPr/>
            </p:nvSpPr>
            <p:spPr>
              <a:xfrm rot="6796800">
                <a:off x="343440" y="271080"/>
                <a:ext cx="8280" cy="64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" name="Google Shape;4029;p26"/>
              <p:cNvSpPr/>
              <p:nvPr/>
            </p:nvSpPr>
            <p:spPr>
              <a:xfrm rot="6796800">
                <a:off x="350280" y="277560"/>
                <a:ext cx="8280" cy="50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6" name="Google Shape;4030;p26"/>
            <p:cNvGrpSpPr/>
            <p:nvPr/>
          </p:nvGrpSpPr>
          <p:grpSpPr>
            <a:xfrm>
              <a:off x="252720" y="293760"/>
              <a:ext cx="63000" cy="146880"/>
              <a:chOff x="252720" y="293760"/>
              <a:chExt cx="63000" cy="146880"/>
            </a:xfrm>
          </p:grpSpPr>
          <p:sp>
            <p:nvSpPr>
              <p:cNvPr id="247" name="Google Shape;4031;p26"/>
              <p:cNvSpPr/>
              <p:nvPr/>
            </p:nvSpPr>
            <p:spPr>
              <a:xfrm rot="6796800">
                <a:off x="289080" y="386640"/>
                <a:ext cx="7560" cy="1440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" name="Google Shape;4032;p26"/>
              <p:cNvSpPr/>
              <p:nvPr/>
            </p:nvSpPr>
            <p:spPr>
              <a:xfrm rot="6796800">
                <a:off x="291240" y="380880"/>
                <a:ext cx="6120" cy="82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" name="Google Shape;4033;p26"/>
              <p:cNvSpPr/>
              <p:nvPr/>
            </p:nvSpPr>
            <p:spPr>
              <a:xfrm rot="6796800">
                <a:off x="294120" y="374040"/>
                <a:ext cx="4680" cy="720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" name="Google Shape;4034;p26"/>
              <p:cNvSpPr/>
              <p:nvPr/>
            </p:nvSpPr>
            <p:spPr>
              <a:xfrm rot="6796800">
                <a:off x="295560" y="363240"/>
                <a:ext cx="11160" cy="972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1" name="Google Shape;4035;p26"/>
              <p:cNvSpPr/>
              <p:nvPr/>
            </p:nvSpPr>
            <p:spPr>
              <a:xfrm rot="6796800">
                <a:off x="303480" y="382320"/>
                <a:ext cx="7200" cy="540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" name="Google Shape;4036;p26"/>
              <p:cNvSpPr/>
              <p:nvPr/>
            </p:nvSpPr>
            <p:spPr>
              <a:xfrm rot="6796800">
                <a:off x="305280" y="369360"/>
                <a:ext cx="9360" cy="540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" name="Google Shape;4037;p26"/>
              <p:cNvSpPr/>
              <p:nvPr/>
            </p:nvSpPr>
            <p:spPr>
              <a:xfrm rot="6796800">
                <a:off x="306360" y="394200"/>
                <a:ext cx="9360" cy="50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" name="Google Shape;4038;p26"/>
              <p:cNvSpPr/>
              <p:nvPr/>
            </p:nvSpPr>
            <p:spPr>
              <a:xfrm rot="6796800">
                <a:off x="284040" y="399240"/>
                <a:ext cx="6480" cy="104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" name="Google Shape;4039;p26"/>
              <p:cNvSpPr/>
              <p:nvPr/>
            </p:nvSpPr>
            <p:spPr>
              <a:xfrm rot="6796800">
                <a:off x="298080" y="402840"/>
                <a:ext cx="3600" cy="50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" name="Google Shape;4040;p26"/>
              <p:cNvSpPr/>
              <p:nvPr/>
            </p:nvSpPr>
            <p:spPr>
              <a:xfrm rot="6796800">
                <a:off x="294480" y="408960"/>
                <a:ext cx="6840" cy="97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" name="Google Shape;4041;p26"/>
              <p:cNvSpPr/>
              <p:nvPr/>
            </p:nvSpPr>
            <p:spPr>
              <a:xfrm rot="6796800">
                <a:off x="307440" y="405720"/>
                <a:ext cx="4680" cy="50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" name="Google Shape;4042;p26"/>
              <p:cNvSpPr/>
              <p:nvPr/>
            </p:nvSpPr>
            <p:spPr>
              <a:xfrm rot="6796800">
                <a:off x="301680" y="419760"/>
                <a:ext cx="8280" cy="50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" name="Google Shape;4043;p26"/>
              <p:cNvSpPr/>
              <p:nvPr/>
            </p:nvSpPr>
            <p:spPr>
              <a:xfrm rot="6796800">
                <a:off x="291600" y="417960"/>
                <a:ext cx="4680" cy="68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" name="Google Shape;4044;p26"/>
              <p:cNvSpPr/>
              <p:nvPr/>
            </p:nvSpPr>
            <p:spPr>
              <a:xfrm rot="6796800">
                <a:off x="304560" y="433800"/>
                <a:ext cx="6840" cy="504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" name="Google Shape;4045;p26"/>
              <p:cNvSpPr/>
              <p:nvPr/>
            </p:nvSpPr>
            <p:spPr>
              <a:xfrm rot="6796800">
                <a:off x="297360" y="336960"/>
                <a:ext cx="7920" cy="90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" name="Google Shape;4046;p26"/>
              <p:cNvSpPr/>
              <p:nvPr/>
            </p:nvSpPr>
            <p:spPr>
              <a:xfrm rot="6796800">
                <a:off x="304920" y="339120"/>
                <a:ext cx="6480" cy="39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" name="Google Shape;4047;p26"/>
              <p:cNvSpPr/>
              <p:nvPr/>
            </p:nvSpPr>
            <p:spPr>
              <a:xfrm rot="6796800">
                <a:off x="308880" y="343080"/>
                <a:ext cx="5760" cy="57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" name="Google Shape;4048;p26"/>
              <p:cNvSpPr/>
              <p:nvPr/>
            </p:nvSpPr>
            <p:spPr>
              <a:xfrm rot="6796800">
                <a:off x="254880" y="380880"/>
                <a:ext cx="5400" cy="864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" name="Google Shape;4049;p26"/>
              <p:cNvSpPr/>
              <p:nvPr/>
            </p:nvSpPr>
            <p:spPr>
              <a:xfrm rot="6796800">
                <a:off x="259200" y="379440"/>
                <a:ext cx="6120" cy="504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" name="Google Shape;4050;p26"/>
              <p:cNvSpPr/>
              <p:nvPr/>
            </p:nvSpPr>
            <p:spPr>
              <a:xfrm rot="6796800">
                <a:off x="266400" y="411120"/>
                <a:ext cx="7200" cy="97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" name="Google Shape;4051;p26"/>
              <p:cNvSpPr/>
              <p:nvPr/>
            </p:nvSpPr>
            <p:spPr>
              <a:xfrm rot="6796800">
                <a:off x="266760" y="419040"/>
                <a:ext cx="5760" cy="46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" name="Google Shape;4052;p26"/>
              <p:cNvSpPr/>
              <p:nvPr/>
            </p:nvSpPr>
            <p:spPr>
              <a:xfrm rot="6796800">
                <a:off x="289080" y="298440"/>
                <a:ext cx="7200" cy="75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" name="Google Shape;4053;p26"/>
              <p:cNvSpPr/>
              <p:nvPr/>
            </p:nvSpPr>
            <p:spPr>
              <a:xfrm rot="6796800">
                <a:off x="293400" y="295920"/>
                <a:ext cx="9360" cy="648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" name="Google Shape;4054;p26"/>
              <p:cNvSpPr/>
              <p:nvPr/>
            </p:nvSpPr>
            <p:spPr>
              <a:xfrm rot="6796800">
                <a:off x="296280" y="304560"/>
                <a:ext cx="5760" cy="57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1" name="Google Shape;4055;p26"/>
            <p:cNvGrpSpPr/>
            <p:nvPr/>
          </p:nvGrpSpPr>
          <p:grpSpPr>
            <a:xfrm>
              <a:off x="543600" y="304200"/>
              <a:ext cx="19440" cy="20160"/>
              <a:chOff x="543600" y="304200"/>
              <a:chExt cx="19440" cy="20160"/>
            </a:xfrm>
          </p:grpSpPr>
          <p:sp>
            <p:nvSpPr>
              <p:cNvPr id="272" name="Google Shape;4056;p26"/>
              <p:cNvSpPr/>
              <p:nvPr/>
            </p:nvSpPr>
            <p:spPr>
              <a:xfrm rot="6796800">
                <a:off x="545400" y="314640"/>
                <a:ext cx="6480" cy="90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" name="Google Shape;4057;p26"/>
              <p:cNvSpPr/>
              <p:nvPr/>
            </p:nvSpPr>
            <p:spPr>
              <a:xfrm rot="6796800">
                <a:off x="545400" y="30744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" name="Google Shape;4058;p26"/>
              <p:cNvSpPr/>
              <p:nvPr/>
            </p:nvSpPr>
            <p:spPr>
              <a:xfrm rot="6796800">
                <a:off x="555120" y="30564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" name="Google Shape;4059;p26"/>
              <p:cNvSpPr/>
              <p:nvPr/>
            </p:nvSpPr>
            <p:spPr>
              <a:xfrm rot="6796800">
                <a:off x="557640" y="310320"/>
                <a:ext cx="3960" cy="504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6" name="Google Shape;4060;p26"/>
            <p:cNvGrpSpPr/>
            <p:nvPr/>
          </p:nvGrpSpPr>
          <p:grpSpPr>
            <a:xfrm>
              <a:off x="641880" y="318240"/>
              <a:ext cx="28800" cy="31320"/>
              <a:chOff x="641880" y="318240"/>
              <a:chExt cx="28800" cy="31320"/>
            </a:xfrm>
          </p:grpSpPr>
          <p:sp>
            <p:nvSpPr>
              <p:cNvPr id="277" name="Google Shape;4061;p26"/>
              <p:cNvSpPr/>
              <p:nvPr/>
            </p:nvSpPr>
            <p:spPr>
              <a:xfrm rot="6796800">
                <a:off x="645840" y="339120"/>
                <a:ext cx="11520" cy="72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" name="Google Shape;4062;p26"/>
              <p:cNvSpPr/>
              <p:nvPr/>
            </p:nvSpPr>
            <p:spPr>
              <a:xfrm rot="6796800">
                <a:off x="654480" y="34200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" name="Google Shape;4063;p26"/>
              <p:cNvSpPr/>
              <p:nvPr/>
            </p:nvSpPr>
            <p:spPr>
              <a:xfrm rot="6796800">
                <a:off x="642600" y="340920"/>
                <a:ext cx="6120" cy="57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" name="Google Shape;4064;p26"/>
              <p:cNvSpPr/>
              <p:nvPr/>
            </p:nvSpPr>
            <p:spPr>
              <a:xfrm rot="6796800">
                <a:off x="648720" y="319680"/>
                <a:ext cx="9720" cy="900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" name="Google Shape;4065;p26"/>
              <p:cNvSpPr/>
              <p:nvPr/>
            </p:nvSpPr>
            <p:spPr>
              <a:xfrm rot="6796800">
                <a:off x="656640" y="319320"/>
                <a:ext cx="4320" cy="68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" name="Google Shape;4066;p26"/>
              <p:cNvSpPr/>
              <p:nvPr/>
            </p:nvSpPr>
            <p:spPr>
              <a:xfrm rot="6796800">
                <a:off x="642240" y="326520"/>
                <a:ext cx="7560" cy="576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3" name="Google Shape;4067;p26"/>
              <p:cNvSpPr/>
              <p:nvPr/>
            </p:nvSpPr>
            <p:spPr>
              <a:xfrm rot="6796800">
                <a:off x="661680" y="329760"/>
                <a:ext cx="8280" cy="68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84" name="Google Shape;4068;p26"/>
            <p:cNvGrpSpPr/>
            <p:nvPr/>
          </p:nvGrpSpPr>
          <p:grpSpPr>
            <a:xfrm>
              <a:off x="437040" y="567360"/>
              <a:ext cx="134640" cy="68760"/>
              <a:chOff x="437040" y="567360"/>
              <a:chExt cx="134640" cy="68760"/>
            </a:xfrm>
          </p:grpSpPr>
          <p:sp>
            <p:nvSpPr>
              <p:cNvPr id="285" name="Google Shape;4069;p26"/>
              <p:cNvSpPr/>
              <p:nvPr/>
            </p:nvSpPr>
            <p:spPr>
              <a:xfrm rot="6796800">
                <a:off x="507240" y="612000"/>
                <a:ext cx="6120" cy="93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" name="Google Shape;4070;p26"/>
              <p:cNvSpPr/>
              <p:nvPr/>
            </p:nvSpPr>
            <p:spPr>
              <a:xfrm rot="6796800">
                <a:off x="515160" y="610920"/>
                <a:ext cx="3960" cy="576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" name="Google Shape;4071;p26"/>
              <p:cNvSpPr/>
              <p:nvPr/>
            </p:nvSpPr>
            <p:spPr>
              <a:xfrm rot="6796800">
                <a:off x="521280" y="610920"/>
                <a:ext cx="4680" cy="648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" name="Google Shape;4072;p26"/>
              <p:cNvSpPr/>
              <p:nvPr/>
            </p:nvSpPr>
            <p:spPr>
              <a:xfrm rot="6796800">
                <a:off x="528480" y="616320"/>
                <a:ext cx="6480" cy="75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" name="Google Shape;4073;p26"/>
              <p:cNvSpPr/>
              <p:nvPr/>
            </p:nvSpPr>
            <p:spPr>
              <a:xfrm rot="6796800">
                <a:off x="534960" y="613080"/>
                <a:ext cx="3960" cy="468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" name="Google Shape;4074;p26"/>
              <p:cNvSpPr/>
              <p:nvPr/>
            </p:nvSpPr>
            <p:spPr>
              <a:xfrm rot="6796800">
                <a:off x="538920" y="605880"/>
                <a:ext cx="7560" cy="540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" name="Google Shape;4075;p26"/>
              <p:cNvSpPr/>
              <p:nvPr/>
            </p:nvSpPr>
            <p:spPr>
              <a:xfrm rot="6796800">
                <a:off x="545400" y="603360"/>
                <a:ext cx="6120" cy="36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2" name="Google Shape;4076;p26"/>
              <p:cNvSpPr/>
              <p:nvPr/>
            </p:nvSpPr>
            <p:spPr>
              <a:xfrm rot="6796800">
                <a:off x="541440" y="614160"/>
                <a:ext cx="9000" cy="61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" name="Google Shape;4077;p26"/>
              <p:cNvSpPr/>
              <p:nvPr/>
            </p:nvSpPr>
            <p:spPr>
              <a:xfrm rot="6796800">
                <a:off x="538920" y="624240"/>
                <a:ext cx="4320" cy="396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" name="Google Shape;4078;p26"/>
              <p:cNvSpPr/>
              <p:nvPr/>
            </p:nvSpPr>
            <p:spPr>
              <a:xfrm rot="6796800">
                <a:off x="551520" y="59832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" name="Google Shape;4079;p26"/>
              <p:cNvSpPr/>
              <p:nvPr/>
            </p:nvSpPr>
            <p:spPr>
              <a:xfrm rot="6796800">
                <a:off x="439560" y="584640"/>
                <a:ext cx="5040" cy="93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" name="Google Shape;4080;p26"/>
              <p:cNvSpPr/>
              <p:nvPr/>
            </p:nvSpPr>
            <p:spPr>
              <a:xfrm rot="6796800">
                <a:off x="438840" y="592560"/>
                <a:ext cx="4320" cy="68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" name="Google Shape;4081;p26"/>
              <p:cNvSpPr/>
              <p:nvPr/>
            </p:nvSpPr>
            <p:spPr>
              <a:xfrm rot="6796800">
                <a:off x="448200" y="590400"/>
                <a:ext cx="6480" cy="648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" name="Google Shape;4082;p26"/>
              <p:cNvSpPr/>
              <p:nvPr/>
            </p:nvSpPr>
            <p:spPr>
              <a:xfrm rot="6796800">
                <a:off x="453960" y="598320"/>
                <a:ext cx="6120" cy="43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" name="Google Shape;4083;p26"/>
              <p:cNvSpPr/>
              <p:nvPr/>
            </p:nvSpPr>
            <p:spPr>
              <a:xfrm rot="6796800">
                <a:off x="459000" y="603000"/>
                <a:ext cx="5400" cy="396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0" name="Google Shape;4084;p26"/>
              <p:cNvSpPr/>
              <p:nvPr/>
            </p:nvSpPr>
            <p:spPr>
              <a:xfrm rot="6796800">
                <a:off x="462600" y="609120"/>
                <a:ext cx="7920" cy="50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" name="Google Shape;4085;p26"/>
              <p:cNvSpPr/>
              <p:nvPr/>
            </p:nvSpPr>
            <p:spPr>
              <a:xfrm rot="6796800">
                <a:off x="468360" y="614880"/>
                <a:ext cx="6480" cy="54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" name="Google Shape;4086;p26"/>
              <p:cNvSpPr/>
              <p:nvPr/>
            </p:nvSpPr>
            <p:spPr>
              <a:xfrm rot="6796800">
                <a:off x="474120" y="620640"/>
                <a:ext cx="7560" cy="64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" name="Google Shape;4087;p26"/>
              <p:cNvSpPr/>
              <p:nvPr/>
            </p:nvSpPr>
            <p:spPr>
              <a:xfrm rot="6796800">
                <a:off x="459360" y="617760"/>
                <a:ext cx="6840" cy="57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" name="Google Shape;4088;p26"/>
              <p:cNvSpPr/>
              <p:nvPr/>
            </p:nvSpPr>
            <p:spPr>
              <a:xfrm rot="6796800">
                <a:off x="465840" y="623160"/>
                <a:ext cx="5400" cy="468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" name="Google Shape;4089;p26"/>
              <p:cNvSpPr/>
              <p:nvPr/>
            </p:nvSpPr>
            <p:spPr>
              <a:xfrm rot="6796800">
                <a:off x="477360" y="628200"/>
                <a:ext cx="5040" cy="79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" name="Google Shape;4090;p26"/>
              <p:cNvSpPr/>
              <p:nvPr/>
            </p:nvSpPr>
            <p:spPr>
              <a:xfrm rot="6796800">
                <a:off x="482760" y="621360"/>
                <a:ext cx="7920" cy="432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" name="Google Shape;4091;p26"/>
              <p:cNvSpPr/>
              <p:nvPr/>
            </p:nvSpPr>
            <p:spPr>
              <a:xfrm rot="6796800">
                <a:off x="491760" y="618840"/>
                <a:ext cx="5040" cy="32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240"/>
                  <a:gd name="textAreaBottom" fmla="*/ 3600 h 324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8" name="Google Shape;4092;p26"/>
              <p:cNvSpPr/>
              <p:nvPr/>
            </p:nvSpPr>
            <p:spPr>
              <a:xfrm rot="6796800">
                <a:off x="488520" y="628560"/>
                <a:ext cx="5760" cy="50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" name="Google Shape;4093;p26"/>
              <p:cNvSpPr/>
              <p:nvPr/>
            </p:nvSpPr>
            <p:spPr>
              <a:xfrm rot="6796800">
                <a:off x="496080" y="61128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" name="Google Shape;4094;p26"/>
              <p:cNvSpPr/>
              <p:nvPr/>
            </p:nvSpPr>
            <p:spPr>
              <a:xfrm rot="6796800">
                <a:off x="495720" y="623160"/>
                <a:ext cx="5040" cy="32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240"/>
                  <a:gd name="textAreaBottom" fmla="*/ 3600 h 324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" name="Google Shape;4095;p26"/>
              <p:cNvSpPr/>
              <p:nvPr/>
            </p:nvSpPr>
            <p:spPr>
              <a:xfrm rot="6796800">
                <a:off x="539280" y="565560"/>
                <a:ext cx="7560" cy="1584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" name="Google Shape;4096;p26"/>
              <p:cNvSpPr/>
              <p:nvPr/>
            </p:nvSpPr>
            <p:spPr>
              <a:xfrm rot="6796800">
                <a:off x="543240" y="576360"/>
                <a:ext cx="6120" cy="111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" name="Google Shape;4097;p26"/>
              <p:cNvSpPr/>
              <p:nvPr/>
            </p:nvSpPr>
            <p:spPr>
              <a:xfrm rot="6796800">
                <a:off x="554040" y="589320"/>
                <a:ext cx="7200" cy="1224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" name="Google Shape;4098;p26"/>
              <p:cNvSpPr/>
              <p:nvPr/>
            </p:nvSpPr>
            <p:spPr>
              <a:xfrm rot="6796800">
                <a:off x="561600" y="582480"/>
                <a:ext cx="6480" cy="90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5" name="Google Shape;4099;p26"/>
              <p:cNvSpPr/>
              <p:nvPr/>
            </p:nvSpPr>
            <p:spPr>
              <a:xfrm rot="6796800">
                <a:off x="564480" y="569880"/>
                <a:ext cx="5400" cy="720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16" name="Google Shape;4100;p26"/>
            <p:cNvGrpSpPr/>
            <p:nvPr/>
          </p:nvGrpSpPr>
          <p:grpSpPr>
            <a:xfrm>
              <a:off x="611280" y="421920"/>
              <a:ext cx="42480" cy="34920"/>
              <a:chOff x="611280" y="421920"/>
              <a:chExt cx="42480" cy="34920"/>
            </a:xfrm>
          </p:grpSpPr>
          <p:sp>
            <p:nvSpPr>
              <p:cNvPr id="317" name="Google Shape;4101;p26"/>
              <p:cNvSpPr/>
              <p:nvPr/>
            </p:nvSpPr>
            <p:spPr>
              <a:xfrm rot="6796800">
                <a:off x="614520" y="438840"/>
                <a:ext cx="9000" cy="118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8" name="Google Shape;4102;p26"/>
              <p:cNvSpPr/>
              <p:nvPr/>
            </p:nvSpPr>
            <p:spPr>
              <a:xfrm rot="6796800">
                <a:off x="613080" y="448920"/>
                <a:ext cx="5040" cy="75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9" name="Google Shape;4103;p26"/>
              <p:cNvSpPr/>
              <p:nvPr/>
            </p:nvSpPr>
            <p:spPr>
              <a:xfrm rot="6796800">
                <a:off x="622440" y="421920"/>
                <a:ext cx="9720" cy="1512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5120"/>
                  <a:gd name="textAreaBottom" fmla="*/ 15480 h 1512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0" name="Google Shape;4104;p26"/>
              <p:cNvSpPr/>
              <p:nvPr/>
            </p:nvSpPr>
            <p:spPr>
              <a:xfrm rot="6796800">
                <a:off x="636480" y="423720"/>
                <a:ext cx="7200" cy="75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1" name="Google Shape;4105;p26"/>
              <p:cNvSpPr/>
              <p:nvPr/>
            </p:nvSpPr>
            <p:spPr>
              <a:xfrm rot="6796800">
                <a:off x="647640" y="428040"/>
                <a:ext cx="5040" cy="54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2" name="Google Shape;4106;p26"/>
              <p:cNvSpPr/>
              <p:nvPr/>
            </p:nvSpPr>
            <p:spPr>
              <a:xfrm rot="6796800">
                <a:off x="632160" y="437760"/>
                <a:ext cx="5400" cy="576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3" name="Google Shape;4107;p26"/>
            <p:cNvGrpSpPr/>
            <p:nvPr/>
          </p:nvGrpSpPr>
          <p:grpSpPr>
            <a:xfrm>
              <a:off x="570240" y="520200"/>
              <a:ext cx="49320" cy="81000"/>
              <a:chOff x="570240" y="520200"/>
              <a:chExt cx="49320" cy="81000"/>
            </a:xfrm>
          </p:grpSpPr>
          <p:sp>
            <p:nvSpPr>
              <p:cNvPr id="324" name="Google Shape;4108;p26"/>
              <p:cNvSpPr/>
              <p:nvPr/>
            </p:nvSpPr>
            <p:spPr>
              <a:xfrm rot="6796800">
                <a:off x="594000" y="522000"/>
                <a:ext cx="7200" cy="79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" name="Google Shape;4109;p26"/>
              <p:cNvSpPr/>
              <p:nvPr/>
            </p:nvSpPr>
            <p:spPr>
              <a:xfrm rot="6796800">
                <a:off x="601200" y="520200"/>
                <a:ext cx="5040" cy="72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" name="Google Shape;4110;p26"/>
              <p:cNvSpPr/>
              <p:nvPr/>
            </p:nvSpPr>
            <p:spPr>
              <a:xfrm rot="6796800">
                <a:off x="602640" y="531000"/>
                <a:ext cx="5040" cy="648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" name="Google Shape;4111;p26"/>
              <p:cNvSpPr/>
              <p:nvPr/>
            </p:nvSpPr>
            <p:spPr>
              <a:xfrm rot="6796800">
                <a:off x="588960" y="546480"/>
                <a:ext cx="9000" cy="1044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" name="Google Shape;4112;p26"/>
              <p:cNvSpPr/>
              <p:nvPr/>
            </p:nvSpPr>
            <p:spPr>
              <a:xfrm rot="6796800">
                <a:off x="583200" y="555480"/>
                <a:ext cx="6840" cy="90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" name="Google Shape;4113;p26"/>
              <p:cNvSpPr/>
              <p:nvPr/>
            </p:nvSpPr>
            <p:spPr>
              <a:xfrm rot="6796800">
                <a:off x="579600" y="57636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" name="Google Shape;4114;p26"/>
              <p:cNvSpPr/>
              <p:nvPr/>
            </p:nvSpPr>
            <p:spPr>
              <a:xfrm rot="6796800">
                <a:off x="572040" y="590400"/>
                <a:ext cx="8280" cy="972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" name="Google Shape;4115;p26"/>
              <p:cNvSpPr/>
              <p:nvPr/>
            </p:nvSpPr>
            <p:spPr>
              <a:xfrm rot="6796800">
                <a:off x="574560" y="582840"/>
                <a:ext cx="3240" cy="4680"/>
              </a:xfrm>
              <a:custGeom>
                <a:avLst/>
                <a:gdLst>
                  <a:gd name="textAreaLeft" fmla="*/ 0 w 3240"/>
                  <a:gd name="textAreaRight" fmla="*/ 3600 w 32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" name="Google Shape;4116;p26"/>
              <p:cNvSpPr/>
              <p:nvPr/>
            </p:nvSpPr>
            <p:spPr>
              <a:xfrm rot="6796800">
                <a:off x="601920" y="543240"/>
                <a:ext cx="6840" cy="828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" name="Google Shape;4117;p26"/>
              <p:cNvSpPr/>
              <p:nvPr/>
            </p:nvSpPr>
            <p:spPr>
              <a:xfrm rot="6796800">
                <a:off x="612720" y="536040"/>
                <a:ext cx="5400" cy="612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" name="Google Shape;4118;p26"/>
              <p:cNvSpPr/>
              <p:nvPr/>
            </p:nvSpPr>
            <p:spPr>
              <a:xfrm rot="6796800">
                <a:off x="587520" y="555480"/>
                <a:ext cx="6480" cy="122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5" name="Google Shape;4119;p26"/>
              <p:cNvSpPr/>
              <p:nvPr/>
            </p:nvSpPr>
            <p:spPr>
              <a:xfrm rot="6796800">
                <a:off x="586080" y="567000"/>
                <a:ext cx="4320" cy="468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6" name="Google Shape;4120;p26"/>
            <p:cNvGrpSpPr/>
            <p:nvPr/>
          </p:nvGrpSpPr>
          <p:grpSpPr>
            <a:xfrm>
              <a:off x="328320" y="249120"/>
              <a:ext cx="61920" cy="102600"/>
              <a:chOff x="328320" y="249120"/>
              <a:chExt cx="61920" cy="102600"/>
            </a:xfrm>
          </p:grpSpPr>
          <p:sp>
            <p:nvSpPr>
              <p:cNvPr id="337" name="Google Shape;4121;p26"/>
              <p:cNvSpPr/>
              <p:nvPr/>
            </p:nvSpPr>
            <p:spPr>
              <a:xfrm rot="6796800">
                <a:off x="375120" y="261720"/>
                <a:ext cx="10440" cy="648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8" name="Google Shape;4122;p26"/>
              <p:cNvSpPr/>
              <p:nvPr/>
            </p:nvSpPr>
            <p:spPr>
              <a:xfrm rot="6796800">
                <a:off x="380160" y="270000"/>
                <a:ext cx="10080" cy="612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9" name="Google Shape;4123;p26"/>
              <p:cNvSpPr/>
              <p:nvPr/>
            </p:nvSpPr>
            <p:spPr>
              <a:xfrm rot="6796800">
                <a:off x="380880" y="277560"/>
                <a:ext cx="7200" cy="57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0" name="Google Shape;4124;p26"/>
              <p:cNvSpPr/>
              <p:nvPr/>
            </p:nvSpPr>
            <p:spPr>
              <a:xfrm rot="6796800">
                <a:off x="365760" y="249480"/>
                <a:ext cx="6120" cy="72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1" name="Google Shape;4125;p26"/>
              <p:cNvSpPr/>
              <p:nvPr/>
            </p:nvSpPr>
            <p:spPr>
              <a:xfrm rot="6796800">
                <a:off x="375840" y="334440"/>
                <a:ext cx="8280" cy="86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2" name="Google Shape;4126;p26"/>
              <p:cNvSpPr/>
              <p:nvPr/>
            </p:nvSpPr>
            <p:spPr>
              <a:xfrm rot="6796800">
                <a:off x="376200" y="343440"/>
                <a:ext cx="5040" cy="828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3" name="Google Shape;4127;p26"/>
              <p:cNvSpPr/>
              <p:nvPr/>
            </p:nvSpPr>
            <p:spPr>
              <a:xfrm rot="6796800">
                <a:off x="383040" y="34164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4" name="Google Shape;4128;p26"/>
              <p:cNvSpPr/>
              <p:nvPr/>
            </p:nvSpPr>
            <p:spPr>
              <a:xfrm rot="6796800">
                <a:off x="327600" y="326520"/>
                <a:ext cx="11880" cy="684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5" name="Google Shape;4129;p26"/>
              <p:cNvSpPr/>
              <p:nvPr/>
            </p:nvSpPr>
            <p:spPr>
              <a:xfrm rot="6796800">
                <a:off x="336960" y="330480"/>
                <a:ext cx="6480" cy="50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6" name="Google Shape;4130;p26"/>
              <p:cNvSpPr/>
              <p:nvPr/>
            </p:nvSpPr>
            <p:spPr>
              <a:xfrm rot="6796800">
                <a:off x="336600" y="339480"/>
                <a:ext cx="4320" cy="432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47" name="Google Shape;4131;p26"/>
            <p:cNvGrpSpPr/>
            <p:nvPr/>
          </p:nvGrpSpPr>
          <p:grpSpPr>
            <a:xfrm>
              <a:off x="197640" y="414000"/>
              <a:ext cx="72360" cy="119880"/>
              <a:chOff x="197640" y="414000"/>
              <a:chExt cx="72360" cy="119880"/>
            </a:xfrm>
          </p:grpSpPr>
          <p:sp>
            <p:nvSpPr>
              <p:cNvPr id="348" name="Google Shape;4132;p26"/>
              <p:cNvSpPr/>
              <p:nvPr/>
            </p:nvSpPr>
            <p:spPr>
              <a:xfrm rot="6796800">
                <a:off x="214200" y="524160"/>
                <a:ext cx="10800" cy="648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" name="Google Shape;4133;p26"/>
              <p:cNvSpPr/>
              <p:nvPr/>
            </p:nvSpPr>
            <p:spPr>
              <a:xfrm rot="6796800">
                <a:off x="205560" y="523080"/>
                <a:ext cx="5400" cy="720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" name="Google Shape;4134;p26"/>
              <p:cNvSpPr/>
              <p:nvPr/>
            </p:nvSpPr>
            <p:spPr>
              <a:xfrm rot="6796800">
                <a:off x="197640" y="52128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" name="Google Shape;4135;p26"/>
              <p:cNvSpPr/>
              <p:nvPr/>
            </p:nvSpPr>
            <p:spPr>
              <a:xfrm rot="6796800">
                <a:off x="200520" y="509760"/>
                <a:ext cx="6480" cy="57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" name="Google Shape;4136;p26"/>
              <p:cNvSpPr/>
              <p:nvPr/>
            </p:nvSpPr>
            <p:spPr>
              <a:xfrm rot="6796800">
                <a:off x="208800" y="506520"/>
                <a:ext cx="4320" cy="50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" name="Google Shape;4137;p26"/>
              <p:cNvSpPr/>
              <p:nvPr/>
            </p:nvSpPr>
            <p:spPr>
              <a:xfrm rot="6796800">
                <a:off x="228240" y="444600"/>
                <a:ext cx="8280" cy="576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" name="Google Shape;4138;p26"/>
              <p:cNvSpPr/>
              <p:nvPr/>
            </p:nvSpPr>
            <p:spPr>
              <a:xfrm rot="6796800">
                <a:off x="235800" y="448920"/>
                <a:ext cx="3600" cy="36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5" name="Google Shape;4139;p26"/>
              <p:cNvSpPr/>
              <p:nvPr/>
            </p:nvSpPr>
            <p:spPr>
              <a:xfrm rot="6796800">
                <a:off x="242280" y="452160"/>
                <a:ext cx="6120" cy="61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6" name="Google Shape;4140;p26"/>
              <p:cNvSpPr/>
              <p:nvPr/>
            </p:nvSpPr>
            <p:spPr>
              <a:xfrm rot="6796800">
                <a:off x="224280" y="459720"/>
                <a:ext cx="5040" cy="43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7" name="Google Shape;4141;p26"/>
              <p:cNvSpPr/>
              <p:nvPr/>
            </p:nvSpPr>
            <p:spPr>
              <a:xfrm rot="6796800">
                <a:off x="223560" y="470160"/>
                <a:ext cx="5040" cy="36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8" name="Google Shape;4142;p26"/>
              <p:cNvSpPr/>
              <p:nvPr/>
            </p:nvSpPr>
            <p:spPr>
              <a:xfrm rot="6796800">
                <a:off x="236160" y="41616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9" name="Google Shape;4143;p26"/>
              <p:cNvSpPr/>
              <p:nvPr/>
            </p:nvSpPr>
            <p:spPr>
              <a:xfrm rot="6796800">
                <a:off x="261720" y="446760"/>
                <a:ext cx="5760" cy="900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0" name="Google Shape;4144;p26"/>
              <p:cNvSpPr/>
              <p:nvPr/>
            </p:nvSpPr>
            <p:spPr>
              <a:xfrm rot="6796800">
                <a:off x="262800" y="454680"/>
                <a:ext cx="3960" cy="540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1" name="Google Shape;4145;p26"/>
              <p:cNvSpPr/>
              <p:nvPr/>
            </p:nvSpPr>
            <p:spPr>
              <a:xfrm rot="6796800">
                <a:off x="263160" y="441360"/>
                <a:ext cx="3960" cy="792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2" name="Google Shape;4146;p26"/>
              <p:cNvSpPr/>
              <p:nvPr/>
            </p:nvSpPr>
            <p:spPr>
              <a:xfrm rot="6796800">
                <a:off x="241920" y="419040"/>
                <a:ext cx="6840" cy="72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3" name="Google Shape;4147;p26"/>
              <p:cNvSpPr/>
              <p:nvPr/>
            </p:nvSpPr>
            <p:spPr>
              <a:xfrm rot="6796800">
                <a:off x="245880" y="414720"/>
                <a:ext cx="4680" cy="432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4" name="Google Shape;4148;p26"/>
              <p:cNvSpPr/>
              <p:nvPr/>
            </p:nvSpPr>
            <p:spPr>
              <a:xfrm rot="6796800">
                <a:off x="246600" y="42660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65" name="Google Shape;4149;p26"/>
            <p:cNvGrpSpPr/>
            <p:nvPr/>
          </p:nvGrpSpPr>
          <p:grpSpPr>
            <a:xfrm>
              <a:off x="391320" y="324360"/>
              <a:ext cx="108000" cy="204840"/>
              <a:chOff x="391320" y="324360"/>
              <a:chExt cx="108000" cy="204840"/>
            </a:xfrm>
          </p:grpSpPr>
          <p:sp>
            <p:nvSpPr>
              <p:cNvPr id="366" name="Google Shape;4150;p26"/>
              <p:cNvSpPr/>
              <p:nvPr/>
            </p:nvSpPr>
            <p:spPr>
              <a:xfrm rot="6796800">
                <a:off x="436320" y="493920"/>
                <a:ext cx="11520" cy="54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7" name="Google Shape;4151;p26"/>
              <p:cNvSpPr/>
              <p:nvPr/>
            </p:nvSpPr>
            <p:spPr>
              <a:xfrm rot="6796800">
                <a:off x="445320" y="496440"/>
                <a:ext cx="7920" cy="576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8" name="Google Shape;4152;p26"/>
              <p:cNvSpPr/>
              <p:nvPr/>
            </p:nvSpPr>
            <p:spPr>
              <a:xfrm rot="6796800">
                <a:off x="431280" y="490680"/>
                <a:ext cx="7560" cy="46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9" name="Google Shape;4153;p26"/>
              <p:cNvSpPr/>
              <p:nvPr/>
            </p:nvSpPr>
            <p:spPr>
              <a:xfrm rot="6796800">
                <a:off x="487080" y="326880"/>
                <a:ext cx="11520" cy="90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0" name="Google Shape;4154;p26"/>
              <p:cNvSpPr/>
              <p:nvPr/>
            </p:nvSpPr>
            <p:spPr>
              <a:xfrm rot="6796800">
                <a:off x="459360" y="347040"/>
                <a:ext cx="11880" cy="612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1" name="Google Shape;4155;p26"/>
              <p:cNvSpPr/>
              <p:nvPr/>
            </p:nvSpPr>
            <p:spPr>
              <a:xfrm rot="6796800">
                <a:off x="390240" y="414720"/>
                <a:ext cx="15480" cy="864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" name="Google Shape;4156;p26"/>
              <p:cNvSpPr/>
              <p:nvPr/>
            </p:nvSpPr>
            <p:spPr>
              <a:xfrm rot="6796800">
                <a:off x="402840" y="511200"/>
                <a:ext cx="23040" cy="10080"/>
              </a:xfrm>
              <a:custGeom>
                <a:avLst/>
                <a:gdLst>
                  <a:gd name="textAreaLeft" fmla="*/ 0 w 23040"/>
                  <a:gd name="textAreaRight" fmla="*/ 23400 w 2304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73" name="Google Shape;4157;p26"/>
            <p:cNvGrpSpPr/>
            <p:nvPr/>
          </p:nvGrpSpPr>
          <p:grpSpPr>
            <a:xfrm>
              <a:off x="247320" y="654840"/>
              <a:ext cx="285840" cy="92520"/>
              <a:chOff x="247320" y="654840"/>
              <a:chExt cx="285840" cy="92520"/>
            </a:xfrm>
          </p:grpSpPr>
          <p:sp>
            <p:nvSpPr>
              <p:cNvPr id="374" name="Google Shape;4158;p26"/>
              <p:cNvSpPr/>
              <p:nvPr/>
            </p:nvSpPr>
            <p:spPr>
              <a:xfrm rot="6796800">
                <a:off x="259560" y="703800"/>
                <a:ext cx="25920" cy="4356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43560"/>
                  <a:gd name="textAreaBottom" fmla="*/ 43920 h 4356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" name="Google Shape;4159;p26"/>
              <p:cNvSpPr/>
              <p:nvPr/>
            </p:nvSpPr>
            <p:spPr>
              <a:xfrm rot="6796800">
                <a:off x="387360" y="717840"/>
                <a:ext cx="18360" cy="2988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29880"/>
                  <a:gd name="textAreaBottom" fmla="*/ 30240 h 2988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" name="Google Shape;4160;p26"/>
              <p:cNvSpPr/>
              <p:nvPr/>
            </p:nvSpPr>
            <p:spPr>
              <a:xfrm rot="6796800">
                <a:off x="517680" y="659880"/>
                <a:ext cx="16560" cy="792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77" name="Google Shape;4161;p26"/>
            <p:cNvSpPr/>
            <p:nvPr/>
          </p:nvSpPr>
          <p:spPr>
            <a:xfrm rot="6796800">
              <a:off x="347760" y="779400"/>
              <a:ext cx="15840" cy="1584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8" name="Google Shape;4162;p26"/>
            <p:cNvSpPr/>
            <p:nvPr/>
          </p:nvSpPr>
          <p:spPr>
            <a:xfrm rot="6796800">
              <a:off x="363240" y="793440"/>
              <a:ext cx="10800" cy="118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9" name="Google Shape;4163;p26"/>
            <p:cNvSpPr/>
            <p:nvPr/>
          </p:nvSpPr>
          <p:spPr>
            <a:xfrm rot="6796800">
              <a:off x="374040" y="798120"/>
              <a:ext cx="2520" cy="684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0" name="Google Shape;4164;p26"/>
            <p:cNvSpPr/>
            <p:nvPr/>
          </p:nvSpPr>
          <p:spPr>
            <a:xfrm rot="6796800">
              <a:off x="380880" y="804240"/>
              <a:ext cx="4680" cy="82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1" name="Google Shape;4165;p26"/>
            <p:cNvSpPr/>
            <p:nvPr/>
          </p:nvSpPr>
          <p:spPr>
            <a:xfrm rot="6796800">
              <a:off x="438840" y="813600"/>
              <a:ext cx="6480" cy="115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2" name="Google Shape;4166;p26"/>
            <p:cNvSpPr/>
            <p:nvPr/>
          </p:nvSpPr>
          <p:spPr>
            <a:xfrm rot="6796800">
              <a:off x="447480" y="814320"/>
              <a:ext cx="8640" cy="1188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3" name="Google Shape;4167;p26"/>
            <p:cNvSpPr/>
            <p:nvPr/>
          </p:nvSpPr>
          <p:spPr>
            <a:xfrm rot="6796800">
              <a:off x="460440" y="808920"/>
              <a:ext cx="12960" cy="1692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4" name="Google Shape;4168;p26"/>
            <p:cNvSpPr/>
            <p:nvPr/>
          </p:nvSpPr>
          <p:spPr>
            <a:xfrm rot="6796800">
              <a:off x="473040" y="810720"/>
              <a:ext cx="9360" cy="122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5" name="Google Shape;4169;p26"/>
            <p:cNvSpPr/>
            <p:nvPr/>
          </p:nvSpPr>
          <p:spPr>
            <a:xfrm rot="6796800">
              <a:off x="97560" y="312120"/>
              <a:ext cx="616320" cy="438480"/>
            </a:xfrm>
            <a:custGeom>
              <a:avLst/>
              <a:gdLst>
                <a:gd name="textAreaLeft" fmla="*/ 0 w 616320"/>
                <a:gd name="textAreaRight" fmla="*/ 616680 w 616320"/>
                <a:gd name="textAreaTop" fmla="*/ 0 h 438480"/>
                <a:gd name="textAreaBottom" fmla="*/ 438840 h 43848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5706000" y="1541880"/>
            <a:ext cx="2372040" cy="2297880"/>
          </a:xfrm>
          <a:prstGeom prst="rect">
            <a:avLst/>
          </a:prstGeom>
          <a:noFill/>
          <a:ln w="28440">
            <a:solidFill>
              <a:srgbClr val="594a42"/>
            </a:solidFill>
            <a:round/>
          </a:ln>
        </p:spPr>
        <p:txBody>
          <a:bodyPr lIns="90000" rIns="90000" tIns="45000" bIns="45000" anchor="t">
            <a:normAutofit fontScale="55000"/>
          </a:bodyPr>
          <a:p>
            <a:pPr marL="237600" indent="-178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75200" indent="-178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12800" indent="-1584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950400" indent="-1188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188000" indent="-118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425600" indent="-118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663200" indent="-118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Google Shape;1166;p7"/>
          <p:cNvSpPr/>
          <p:nvPr/>
        </p:nvSpPr>
        <p:spPr>
          <a:xfrm flipH="1">
            <a:off x="8426520" y="-92160"/>
            <a:ext cx="881280" cy="613080"/>
          </a:xfrm>
          <a:custGeom>
            <a:avLst/>
            <a:gdLst>
              <a:gd name="textAreaLeft" fmla="*/ 360 w 881280"/>
              <a:gd name="textAreaRight" fmla="*/ 882000 w 881280"/>
              <a:gd name="textAreaTop" fmla="*/ 0 h 613080"/>
              <a:gd name="textAreaBottom" fmla="*/ 613440 h 61308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26" name="Google Shape;1167;p7"/>
          <p:cNvGrpSpPr/>
          <p:nvPr/>
        </p:nvGrpSpPr>
        <p:grpSpPr>
          <a:xfrm>
            <a:off x="259560" y="4207680"/>
            <a:ext cx="610560" cy="712800"/>
            <a:chOff x="259560" y="4207680"/>
            <a:chExt cx="610560" cy="712800"/>
          </a:xfrm>
        </p:grpSpPr>
        <p:sp>
          <p:nvSpPr>
            <p:cNvPr id="427" name="Google Shape;1168;p7"/>
            <p:cNvSpPr/>
            <p:nvPr/>
          </p:nvSpPr>
          <p:spPr>
            <a:xfrm>
              <a:off x="259560" y="4207680"/>
              <a:ext cx="610560" cy="712800"/>
            </a:xfrm>
            <a:custGeom>
              <a:avLst/>
              <a:gdLst>
                <a:gd name="textAreaLeft" fmla="*/ 0 w 610560"/>
                <a:gd name="textAreaRight" fmla="*/ 610920 w 610560"/>
                <a:gd name="textAreaTop" fmla="*/ 0 h 712800"/>
                <a:gd name="textAreaBottom" fmla="*/ 713160 h 71280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1169;p7"/>
            <p:cNvSpPr/>
            <p:nvPr/>
          </p:nvSpPr>
          <p:spPr>
            <a:xfrm>
              <a:off x="312840" y="4242240"/>
              <a:ext cx="482400" cy="654120"/>
            </a:xfrm>
            <a:custGeom>
              <a:avLst/>
              <a:gdLst>
                <a:gd name="textAreaLeft" fmla="*/ 0 w 482400"/>
                <a:gd name="textAreaRight" fmla="*/ 482760 w 4824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1170;p7"/>
            <p:cNvSpPr/>
            <p:nvPr/>
          </p:nvSpPr>
          <p:spPr>
            <a:xfrm>
              <a:off x="312840" y="4360680"/>
              <a:ext cx="473400" cy="536040"/>
            </a:xfrm>
            <a:custGeom>
              <a:avLst/>
              <a:gdLst>
                <a:gd name="textAreaLeft" fmla="*/ 0 w 473400"/>
                <a:gd name="textAreaRight" fmla="*/ 473760 w 473400"/>
                <a:gd name="textAreaTop" fmla="*/ 0 h 536040"/>
                <a:gd name="textAreaBottom" fmla="*/ 536400 h 53604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1171;p7"/>
            <p:cNvSpPr/>
            <p:nvPr/>
          </p:nvSpPr>
          <p:spPr>
            <a:xfrm>
              <a:off x="316080" y="4242600"/>
              <a:ext cx="478800" cy="654120"/>
            </a:xfrm>
            <a:custGeom>
              <a:avLst/>
              <a:gdLst>
                <a:gd name="textAreaLeft" fmla="*/ 0 w 478800"/>
                <a:gd name="textAreaRight" fmla="*/ 479160 w 4788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1172;p7"/>
            <p:cNvSpPr/>
            <p:nvPr/>
          </p:nvSpPr>
          <p:spPr>
            <a:xfrm>
              <a:off x="313560" y="4500720"/>
              <a:ext cx="456120" cy="396360"/>
            </a:xfrm>
            <a:custGeom>
              <a:avLst/>
              <a:gdLst>
                <a:gd name="textAreaLeft" fmla="*/ 0 w 456120"/>
                <a:gd name="textAreaRight" fmla="*/ 456480 w 456120"/>
                <a:gd name="textAreaTop" fmla="*/ 0 h 396360"/>
                <a:gd name="textAreaBottom" fmla="*/ 396720 h 39636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1173;p7"/>
            <p:cNvSpPr/>
            <p:nvPr/>
          </p:nvSpPr>
          <p:spPr>
            <a:xfrm>
              <a:off x="312840" y="4510800"/>
              <a:ext cx="464040" cy="385920"/>
            </a:xfrm>
            <a:custGeom>
              <a:avLst/>
              <a:gdLst>
                <a:gd name="textAreaLeft" fmla="*/ 0 w 464040"/>
                <a:gd name="textAreaRight" fmla="*/ 464400 w 464040"/>
                <a:gd name="textAreaTop" fmla="*/ 0 h 385920"/>
                <a:gd name="textAreaBottom" fmla="*/ 386280 h 38592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1174;p7"/>
            <p:cNvSpPr/>
            <p:nvPr/>
          </p:nvSpPr>
          <p:spPr>
            <a:xfrm>
              <a:off x="315720" y="4233960"/>
              <a:ext cx="479160" cy="626760"/>
            </a:xfrm>
            <a:custGeom>
              <a:avLst/>
              <a:gdLst>
                <a:gd name="textAreaLeft" fmla="*/ 0 w 479160"/>
                <a:gd name="textAreaRight" fmla="*/ 479520 w 479160"/>
                <a:gd name="textAreaTop" fmla="*/ 0 h 626760"/>
                <a:gd name="textAreaBottom" fmla="*/ 627120 h 62676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1175;p7"/>
            <p:cNvSpPr/>
            <p:nvPr/>
          </p:nvSpPr>
          <p:spPr>
            <a:xfrm>
              <a:off x="320760" y="4500720"/>
              <a:ext cx="286200" cy="262800"/>
            </a:xfrm>
            <a:custGeom>
              <a:avLst/>
              <a:gdLst>
                <a:gd name="textAreaLeft" fmla="*/ 0 w 286200"/>
                <a:gd name="textAreaRight" fmla="*/ 286560 w 286200"/>
                <a:gd name="textAreaTop" fmla="*/ 0 h 262800"/>
                <a:gd name="textAreaBottom" fmla="*/ 263160 h 26280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1176;p7"/>
            <p:cNvSpPr/>
            <p:nvPr/>
          </p:nvSpPr>
          <p:spPr>
            <a:xfrm>
              <a:off x="327960" y="4500720"/>
              <a:ext cx="208080" cy="182160"/>
            </a:xfrm>
            <a:custGeom>
              <a:avLst/>
              <a:gdLst>
                <a:gd name="textAreaLeft" fmla="*/ 0 w 208080"/>
                <a:gd name="textAreaRight" fmla="*/ 208440 w 20808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1177;p7"/>
            <p:cNvSpPr/>
            <p:nvPr/>
          </p:nvSpPr>
          <p:spPr>
            <a:xfrm>
              <a:off x="426240" y="4646160"/>
              <a:ext cx="360" cy="144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1178;p7"/>
            <p:cNvSpPr/>
            <p:nvPr/>
          </p:nvSpPr>
          <p:spPr>
            <a:xfrm>
              <a:off x="327960" y="4502160"/>
              <a:ext cx="187920" cy="16560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165600"/>
                <a:gd name="textAreaBottom" fmla="*/ 165960 h 16560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1179;p7"/>
            <p:cNvSpPr/>
            <p:nvPr/>
          </p:nvSpPr>
          <p:spPr>
            <a:xfrm>
              <a:off x="361080" y="4531680"/>
              <a:ext cx="418680" cy="3412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1180;p7"/>
            <p:cNvSpPr/>
            <p:nvPr/>
          </p:nvSpPr>
          <p:spPr>
            <a:xfrm>
              <a:off x="366840" y="4768560"/>
              <a:ext cx="239400" cy="115920"/>
            </a:xfrm>
            <a:custGeom>
              <a:avLst/>
              <a:gdLst>
                <a:gd name="textAreaLeft" fmla="*/ 0 w 239400"/>
                <a:gd name="textAreaRight" fmla="*/ 239760 w 23940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1181;p7"/>
            <p:cNvSpPr/>
            <p:nvPr/>
          </p:nvSpPr>
          <p:spPr>
            <a:xfrm>
              <a:off x="312840" y="4601160"/>
              <a:ext cx="456840" cy="29592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295920"/>
                <a:gd name="textAreaBottom" fmla="*/ 296280 h 29592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1" name="Google Shape;1182;p7"/>
            <p:cNvSpPr/>
            <p:nvPr/>
          </p:nvSpPr>
          <p:spPr>
            <a:xfrm>
              <a:off x="312840" y="4822200"/>
              <a:ext cx="185400" cy="55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2" name="Google Shape;1183;p7"/>
            <p:cNvSpPr/>
            <p:nvPr/>
          </p:nvSpPr>
          <p:spPr>
            <a:xfrm>
              <a:off x="500400" y="4870800"/>
              <a:ext cx="65520" cy="1224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3" name="Google Shape;1184;p7"/>
            <p:cNvSpPr/>
            <p:nvPr/>
          </p:nvSpPr>
          <p:spPr>
            <a:xfrm>
              <a:off x="312840" y="4820040"/>
              <a:ext cx="243360" cy="619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4" name="Google Shape;1185;p7"/>
            <p:cNvSpPr/>
            <p:nvPr/>
          </p:nvSpPr>
          <p:spPr>
            <a:xfrm>
              <a:off x="316080" y="4838760"/>
              <a:ext cx="16920" cy="262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5" name="Google Shape;1186;p7"/>
            <p:cNvSpPr/>
            <p:nvPr/>
          </p:nvSpPr>
          <p:spPr>
            <a:xfrm>
              <a:off x="362160" y="4852440"/>
              <a:ext cx="7200" cy="158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6" name="Google Shape;1187;p7"/>
            <p:cNvSpPr/>
            <p:nvPr/>
          </p:nvSpPr>
          <p:spPr>
            <a:xfrm>
              <a:off x="459360" y="4826880"/>
              <a:ext cx="25920" cy="2556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7" name="Google Shape;1188;p7"/>
            <p:cNvSpPr/>
            <p:nvPr/>
          </p:nvSpPr>
          <p:spPr>
            <a:xfrm>
              <a:off x="458640" y="4842000"/>
              <a:ext cx="25560" cy="255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8" name="Google Shape;1189;p7"/>
            <p:cNvSpPr/>
            <p:nvPr/>
          </p:nvSpPr>
          <p:spPr>
            <a:xfrm>
              <a:off x="457560" y="4858200"/>
              <a:ext cx="25200" cy="183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9" name="Google Shape;1190;p7"/>
            <p:cNvSpPr/>
            <p:nvPr/>
          </p:nvSpPr>
          <p:spPr>
            <a:xfrm>
              <a:off x="538560" y="4862880"/>
              <a:ext cx="16560" cy="187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0" name="Google Shape;1191;p7"/>
            <p:cNvSpPr/>
            <p:nvPr/>
          </p:nvSpPr>
          <p:spPr>
            <a:xfrm>
              <a:off x="530640" y="4862520"/>
              <a:ext cx="8280" cy="1836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1" name="Google Shape;1192;p7"/>
            <p:cNvSpPr/>
            <p:nvPr/>
          </p:nvSpPr>
          <p:spPr>
            <a:xfrm rot="228600">
              <a:off x="320040" y="4635360"/>
              <a:ext cx="446760" cy="152280"/>
            </a:xfrm>
            <a:custGeom>
              <a:avLst/>
              <a:gdLst>
                <a:gd name="textAreaLeft" fmla="*/ 0 w 446760"/>
                <a:gd name="textAreaRight" fmla="*/ 447120 w 44676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2" name="Google Shape;1193;p7"/>
            <p:cNvSpPr/>
            <p:nvPr/>
          </p:nvSpPr>
          <p:spPr>
            <a:xfrm>
              <a:off x="340200" y="4749840"/>
              <a:ext cx="18000" cy="1162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116280"/>
                <a:gd name="textAreaBottom" fmla="*/ 116640 h 11628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3" name="Google Shape;1194;p7"/>
            <p:cNvSpPr/>
            <p:nvPr/>
          </p:nvSpPr>
          <p:spPr>
            <a:xfrm>
              <a:off x="390960" y="4737600"/>
              <a:ext cx="18720" cy="13248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32480"/>
                <a:gd name="textAreaBottom" fmla="*/ 132840 h 13248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4" name="Google Shape;1195;p7"/>
            <p:cNvSpPr/>
            <p:nvPr/>
          </p:nvSpPr>
          <p:spPr>
            <a:xfrm>
              <a:off x="491760" y="4713120"/>
              <a:ext cx="21600" cy="1648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64880"/>
                <a:gd name="textAreaBottom" fmla="*/ 165240 h 16488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5" name="Google Shape;1196;p7"/>
            <p:cNvSpPr/>
            <p:nvPr/>
          </p:nvSpPr>
          <p:spPr>
            <a:xfrm>
              <a:off x="542160" y="4700520"/>
              <a:ext cx="22680" cy="18108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181080"/>
                <a:gd name="textAreaBottom" fmla="*/ 181440 h 18108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6" name="Google Shape;1197;p7"/>
            <p:cNvSpPr/>
            <p:nvPr/>
          </p:nvSpPr>
          <p:spPr>
            <a:xfrm>
              <a:off x="592560" y="4687560"/>
              <a:ext cx="24120" cy="19764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197640"/>
                <a:gd name="textAreaBottom" fmla="*/ 198000 h 19764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7" name="Google Shape;1198;p7"/>
            <p:cNvSpPr/>
            <p:nvPr/>
          </p:nvSpPr>
          <p:spPr>
            <a:xfrm>
              <a:off x="437400" y="4723920"/>
              <a:ext cx="28080" cy="154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8" name="Google Shape;1199;p7"/>
            <p:cNvSpPr/>
            <p:nvPr/>
          </p:nvSpPr>
          <p:spPr>
            <a:xfrm>
              <a:off x="639000" y="4673520"/>
              <a:ext cx="32760" cy="21924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219240"/>
                <a:gd name="textAreaBottom" fmla="*/ 219600 h 21924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1200;p7"/>
            <p:cNvSpPr/>
            <p:nvPr/>
          </p:nvSpPr>
          <p:spPr>
            <a:xfrm>
              <a:off x="693000" y="4663080"/>
              <a:ext cx="26280" cy="2300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230040"/>
                <a:gd name="textAreaBottom" fmla="*/ 230400 h 23004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0" name="Google Shape;1201;p7"/>
            <p:cNvSpPr/>
            <p:nvPr/>
          </p:nvSpPr>
          <p:spPr>
            <a:xfrm>
              <a:off x="743400" y="4650480"/>
              <a:ext cx="27360" cy="24624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1" name="Google Shape;1202;p7"/>
            <p:cNvSpPr/>
            <p:nvPr/>
          </p:nvSpPr>
          <p:spPr>
            <a:xfrm>
              <a:off x="599400" y="4870440"/>
              <a:ext cx="2880" cy="21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1203;p7"/>
            <p:cNvSpPr/>
            <p:nvPr/>
          </p:nvSpPr>
          <p:spPr>
            <a:xfrm>
              <a:off x="624960" y="4785480"/>
              <a:ext cx="130680" cy="111240"/>
            </a:xfrm>
            <a:custGeom>
              <a:avLst/>
              <a:gdLst>
                <a:gd name="textAreaLeft" fmla="*/ 0 w 130680"/>
                <a:gd name="textAreaRight" fmla="*/ 131040 w 130680"/>
                <a:gd name="textAreaTop" fmla="*/ 0 h 111240"/>
                <a:gd name="textAreaBottom" fmla="*/ 111600 h 11124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3" name="Google Shape;1204;p7"/>
            <p:cNvSpPr/>
            <p:nvPr/>
          </p:nvSpPr>
          <p:spPr>
            <a:xfrm>
              <a:off x="611280" y="4866120"/>
              <a:ext cx="65160" cy="1440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4" name="Google Shape;1205;p7"/>
            <p:cNvSpPr/>
            <p:nvPr/>
          </p:nvSpPr>
          <p:spPr>
            <a:xfrm>
              <a:off x="723600" y="4737960"/>
              <a:ext cx="28800" cy="770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5" name="Google Shape;1206;p7"/>
            <p:cNvSpPr/>
            <p:nvPr/>
          </p:nvSpPr>
          <p:spPr>
            <a:xfrm>
              <a:off x="737280" y="4752360"/>
              <a:ext cx="17640" cy="601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6" name="Google Shape;1207;p7"/>
            <p:cNvSpPr/>
            <p:nvPr/>
          </p:nvSpPr>
          <p:spPr>
            <a:xfrm>
              <a:off x="715320" y="4763520"/>
              <a:ext cx="21960" cy="115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7" name="Google Shape;1208;p7"/>
            <p:cNvSpPr/>
            <p:nvPr/>
          </p:nvSpPr>
          <p:spPr>
            <a:xfrm>
              <a:off x="722160" y="4780440"/>
              <a:ext cx="16200" cy="46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8" name="Google Shape;1209;p7"/>
            <p:cNvSpPr/>
            <p:nvPr/>
          </p:nvSpPr>
          <p:spPr>
            <a:xfrm>
              <a:off x="732240" y="4733640"/>
              <a:ext cx="11520" cy="18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9" name="Google Shape;1210;p7"/>
            <p:cNvSpPr/>
            <p:nvPr/>
          </p:nvSpPr>
          <p:spPr>
            <a:xfrm>
              <a:off x="738720" y="4743720"/>
              <a:ext cx="11880" cy="176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0" name="Google Shape;1211;p7"/>
            <p:cNvSpPr/>
            <p:nvPr/>
          </p:nvSpPr>
          <p:spPr>
            <a:xfrm>
              <a:off x="719640" y="4754520"/>
              <a:ext cx="12600" cy="756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1212;p7"/>
            <p:cNvSpPr/>
            <p:nvPr/>
          </p:nvSpPr>
          <p:spPr>
            <a:xfrm>
              <a:off x="603000" y="4851000"/>
              <a:ext cx="20520" cy="1296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1213;p7"/>
            <p:cNvSpPr/>
            <p:nvPr/>
          </p:nvSpPr>
          <p:spPr>
            <a:xfrm>
              <a:off x="614160" y="4839480"/>
              <a:ext cx="26280" cy="104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1214;p7"/>
            <p:cNvSpPr/>
            <p:nvPr/>
          </p:nvSpPr>
          <p:spPr>
            <a:xfrm>
              <a:off x="628200" y="4834440"/>
              <a:ext cx="25560" cy="864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1215;p7"/>
            <p:cNvSpPr/>
            <p:nvPr/>
          </p:nvSpPr>
          <p:spPr>
            <a:xfrm>
              <a:off x="652320" y="4833000"/>
              <a:ext cx="10800" cy="97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1216;p7"/>
            <p:cNvSpPr/>
            <p:nvPr/>
          </p:nvSpPr>
          <p:spPr>
            <a:xfrm>
              <a:off x="689760" y="482076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1217;p7"/>
            <p:cNvSpPr/>
            <p:nvPr/>
          </p:nvSpPr>
          <p:spPr>
            <a:xfrm>
              <a:off x="695520" y="4822200"/>
              <a:ext cx="3600" cy="46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1218;p7"/>
            <p:cNvSpPr/>
            <p:nvPr/>
          </p:nvSpPr>
          <p:spPr>
            <a:xfrm>
              <a:off x="683640" y="4824000"/>
              <a:ext cx="5760" cy="57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1219;p7"/>
            <p:cNvSpPr/>
            <p:nvPr/>
          </p:nvSpPr>
          <p:spPr>
            <a:xfrm>
              <a:off x="684360" y="481860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1220;p7"/>
            <p:cNvSpPr/>
            <p:nvPr/>
          </p:nvSpPr>
          <p:spPr>
            <a:xfrm>
              <a:off x="691920" y="481104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0" name="Google Shape;1221;p7"/>
            <p:cNvSpPr/>
            <p:nvPr/>
          </p:nvSpPr>
          <p:spPr>
            <a:xfrm>
              <a:off x="686880" y="481104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1" name="Google Shape;1222;p7"/>
            <p:cNvSpPr/>
            <p:nvPr/>
          </p:nvSpPr>
          <p:spPr>
            <a:xfrm>
              <a:off x="682200" y="4807080"/>
              <a:ext cx="2880" cy="25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2" name="Google Shape;1223;p7"/>
            <p:cNvSpPr/>
            <p:nvPr/>
          </p:nvSpPr>
          <p:spPr>
            <a:xfrm>
              <a:off x="681840" y="4812840"/>
              <a:ext cx="2520" cy="25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3" name="Google Shape;1224;p7"/>
            <p:cNvSpPr/>
            <p:nvPr/>
          </p:nvSpPr>
          <p:spPr>
            <a:xfrm>
              <a:off x="688680" y="4806000"/>
              <a:ext cx="1800" cy="108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4" name="Google Shape;1225;p7"/>
            <p:cNvSpPr/>
            <p:nvPr/>
          </p:nvSpPr>
          <p:spPr>
            <a:xfrm>
              <a:off x="604800" y="4878720"/>
              <a:ext cx="5760" cy="46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1226;p7"/>
            <p:cNvSpPr/>
            <p:nvPr/>
          </p:nvSpPr>
          <p:spPr>
            <a:xfrm>
              <a:off x="606240" y="4871880"/>
              <a:ext cx="4320" cy="360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1227;p7"/>
            <p:cNvSpPr/>
            <p:nvPr/>
          </p:nvSpPr>
          <p:spPr>
            <a:xfrm>
              <a:off x="612360" y="4876920"/>
              <a:ext cx="4680" cy="3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7" name="Google Shape;1228;p7"/>
            <p:cNvSpPr/>
            <p:nvPr/>
          </p:nvSpPr>
          <p:spPr>
            <a:xfrm>
              <a:off x="606600" y="4866480"/>
              <a:ext cx="3600" cy="28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1229;p7"/>
            <p:cNvSpPr/>
            <p:nvPr/>
          </p:nvSpPr>
          <p:spPr>
            <a:xfrm>
              <a:off x="657360" y="4812840"/>
              <a:ext cx="24840" cy="1800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9" name="Google Shape;1230;p7"/>
            <p:cNvSpPr/>
            <p:nvPr/>
          </p:nvSpPr>
          <p:spPr>
            <a:xfrm>
              <a:off x="671760" y="4810320"/>
              <a:ext cx="8280" cy="1044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0" name="Google Shape;1231;p7"/>
            <p:cNvSpPr/>
            <p:nvPr/>
          </p:nvSpPr>
          <p:spPr>
            <a:xfrm>
              <a:off x="651960" y="4824720"/>
              <a:ext cx="23040" cy="540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1232;p7"/>
            <p:cNvSpPr/>
            <p:nvPr/>
          </p:nvSpPr>
          <p:spPr>
            <a:xfrm>
              <a:off x="712080" y="4826520"/>
              <a:ext cx="26280" cy="648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2" name="Google Shape;1233;p7"/>
            <p:cNvSpPr/>
            <p:nvPr/>
          </p:nvSpPr>
          <p:spPr>
            <a:xfrm>
              <a:off x="727920" y="483444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3" name="Google Shape;1234;p7"/>
            <p:cNvSpPr/>
            <p:nvPr/>
          </p:nvSpPr>
          <p:spPr>
            <a:xfrm>
              <a:off x="728640" y="4839840"/>
              <a:ext cx="9000" cy="64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4" name="Google Shape;1235;p7"/>
            <p:cNvSpPr/>
            <p:nvPr/>
          </p:nvSpPr>
          <p:spPr>
            <a:xfrm>
              <a:off x="726480" y="4776840"/>
              <a:ext cx="12960" cy="28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5" name="Google Shape;1236;p7"/>
            <p:cNvSpPr/>
            <p:nvPr/>
          </p:nvSpPr>
          <p:spPr>
            <a:xfrm>
              <a:off x="711720" y="4749120"/>
              <a:ext cx="17280" cy="468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6" name="Google Shape;1237;p7"/>
            <p:cNvSpPr/>
            <p:nvPr/>
          </p:nvSpPr>
          <p:spPr>
            <a:xfrm>
              <a:off x="716760" y="4744800"/>
              <a:ext cx="10440" cy="50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7" name="Google Shape;1238;p7"/>
            <p:cNvSpPr/>
            <p:nvPr/>
          </p:nvSpPr>
          <p:spPr>
            <a:xfrm>
              <a:off x="728640" y="4736880"/>
              <a:ext cx="1800" cy="756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8" name="Google Shape;1239;p7"/>
            <p:cNvSpPr/>
            <p:nvPr/>
          </p:nvSpPr>
          <p:spPr>
            <a:xfrm>
              <a:off x="690480" y="4360680"/>
              <a:ext cx="97920" cy="170280"/>
            </a:xfrm>
            <a:custGeom>
              <a:avLst/>
              <a:gdLst>
                <a:gd name="textAreaLeft" fmla="*/ 0 w 97920"/>
                <a:gd name="textAreaRight" fmla="*/ 98280 w 97920"/>
                <a:gd name="textAreaTop" fmla="*/ 0 h 170280"/>
                <a:gd name="textAreaBottom" fmla="*/ 170640 h 17028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9" name="Google Shape;1240;p7"/>
            <p:cNvSpPr/>
            <p:nvPr/>
          </p:nvSpPr>
          <p:spPr>
            <a:xfrm>
              <a:off x="335520" y="456984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0" name="Google Shape;1241;p7"/>
            <p:cNvSpPr/>
            <p:nvPr/>
          </p:nvSpPr>
          <p:spPr>
            <a:xfrm>
              <a:off x="312840" y="4243320"/>
              <a:ext cx="488880" cy="65340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653400"/>
                <a:gd name="textAreaBottom" fmla="*/ 653760 h 65340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01" name="Google Shape;1242;p7"/>
          <p:cNvSpPr/>
          <p:nvPr/>
        </p:nvSpPr>
        <p:spPr>
          <a:xfrm rot="11853600">
            <a:off x="-40680" y="3953520"/>
            <a:ext cx="839520" cy="584280"/>
          </a:xfrm>
          <a:custGeom>
            <a:avLst/>
            <a:gdLst>
              <a:gd name="textAreaLeft" fmla="*/ 0 w 839520"/>
              <a:gd name="textAreaRight" fmla="*/ 839880 w 839520"/>
              <a:gd name="textAreaTop" fmla="*/ 0 h 584280"/>
              <a:gd name="textAreaBottom" fmla="*/ 584640 h 58428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02" name="Google Shape;1243;p7"/>
          <p:cNvSpPr/>
          <p:nvPr/>
        </p:nvSpPr>
        <p:spPr>
          <a:xfrm rot="18898800">
            <a:off x="479160" y="4286520"/>
            <a:ext cx="758880" cy="604800"/>
          </a:xfrm>
          <a:custGeom>
            <a:avLst/>
            <a:gdLst>
              <a:gd name="textAreaLeft" fmla="*/ 0 w 758880"/>
              <a:gd name="textAreaRight" fmla="*/ 759240 w 758880"/>
              <a:gd name="textAreaTop" fmla="*/ 0 h 604800"/>
              <a:gd name="textAreaBottom" fmla="*/ 605160 h 60480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6c9b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03" name="Google Shape;1244;p7"/>
          <p:cNvGrpSpPr/>
          <p:nvPr/>
        </p:nvGrpSpPr>
        <p:grpSpPr>
          <a:xfrm>
            <a:off x="-666720" y="-1003680"/>
            <a:ext cx="1559520" cy="1693800"/>
            <a:chOff x="-666720" y="-1003680"/>
            <a:chExt cx="1559520" cy="1693800"/>
          </a:xfrm>
        </p:grpSpPr>
        <p:sp>
          <p:nvSpPr>
            <p:cNvPr id="504" name="Google Shape;1245;p7"/>
            <p:cNvSpPr/>
            <p:nvPr/>
          </p:nvSpPr>
          <p:spPr>
            <a:xfrm rot="19509600">
              <a:off x="-616680" y="-766800"/>
              <a:ext cx="214560" cy="241560"/>
            </a:xfrm>
            <a:custGeom>
              <a:avLst/>
              <a:gdLst>
                <a:gd name="textAreaLeft" fmla="*/ 0 w 214560"/>
                <a:gd name="textAreaRight" fmla="*/ 214920 w 21456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1246;p7"/>
            <p:cNvSpPr/>
            <p:nvPr/>
          </p:nvSpPr>
          <p:spPr>
            <a:xfrm rot="19509600">
              <a:off x="-372240" y="-885240"/>
              <a:ext cx="62640" cy="21456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214560"/>
                <a:gd name="textAreaBottom" fmla="*/ 214920 h 21456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6" name="Google Shape;1247;p7"/>
            <p:cNvSpPr/>
            <p:nvPr/>
          </p:nvSpPr>
          <p:spPr>
            <a:xfrm rot="19509600">
              <a:off x="-176760" y="-970920"/>
              <a:ext cx="165600" cy="16632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7" name="Google Shape;1248;p7"/>
            <p:cNvSpPr/>
            <p:nvPr/>
          </p:nvSpPr>
          <p:spPr>
            <a:xfrm rot="19509600">
              <a:off x="153000" y="448920"/>
              <a:ext cx="155520" cy="215640"/>
            </a:xfrm>
            <a:custGeom>
              <a:avLst/>
              <a:gdLst>
                <a:gd name="textAreaLeft" fmla="*/ 0 w 155520"/>
                <a:gd name="textAreaRight" fmla="*/ 155880 w 155520"/>
                <a:gd name="textAreaTop" fmla="*/ 0 h 215640"/>
                <a:gd name="textAreaBottom" fmla="*/ 216000 h 21564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8" name="Google Shape;1249;p7"/>
            <p:cNvSpPr/>
            <p:nvPr/>
          </p:nvSpPr>
          <p:spPr>
            <a:xfrm rot="19509600">
              <a:off x="517680" y="306720"/>
              <a:ext cx="93600" cy="19260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192600"/>
                <a:gd name="textAreaBottom" fmla="*/ 192960 h 19260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9" name="Google Shape;1250;p7"/>
            <p:cNvSpPr/>
            <p:nvPr/>
          </p:nvSpPr>
          <p:spPr>
            <a:xfrm rot="19509600">
              <a:off x="642960" y="52920"/>
              <a:ext cx="214920" cy="1897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10" name="Google Shape;1251;p7"/>
          <p:cNvGrpSpPr/>
          <p:nvPr/>
        </p:nvGrpSpPr>
        <p:grpSpPr>
          <a:xfrm>
            <a:off x="8399160" y="4519080"/>
            <a:ext cx="1559520" cy="1693800"/>
            <a:chOff x="8399160" y="4519080"/>
            <a:chExt cx="1559520" cy="1693800"/>
          </a:xfrm>
        </p:grpSpPr>
        <p:sp>
          <p:nvSpPr>
            <p:cNvPr id="511" name="Google Shape;1252;p7"/>
            <p:cNvSpPr/>
            <p:nvPr/>
          </p:nvSpPr>
          <p:spPr>
            <a:xfrm rot="19509600">
              <a:off x="8448840" y="4755600"/>
              <a:ext cx="214560" cy="241560"/>
            </a:xfrm>
            <a:custGeom>
              <a:avLst/>
              <a:gdLst>
                <a:gd name="textAreaLeft" fmla="*/ 0 w 214560"/>
                <a:gd name="textAreaRight" fmla="*/ 214920 w 21456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2" name="Google Shape;1253;p7"/>
            <p:cNvSpPr/>
            <p:nvPr/>
          </p:nvSpPr>
          <p:spPr>
            <a:xfrm rot="19509600">
              <a:off x="8693280" y="4636800"/>
              <a:ext cx="62640" cy="21456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214560"/>
                <a:gd name="textAreaBottom" fmla="*/ 214920 h 21456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1254;p7"/>
            <p:cNvSpPr/>
            <p:nvPr/>
          </p:nvSpPr>
          <p:spPr>
            <a:xfrm rot="19509600">
              <a:off x="8888760" y="4551480"/>
              <a:ext cx="165600" cy="16632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1255;p7"/>
            <p:cNvSpPr/>
            <p:nvPr/>
          </p:nvSpPr>
          <p:spPr>
            <a:xfrm rot="19509600">
              <a:off x="9218880" y="5971680"/>
              <a:ext cx="155520" cy="215640"/>
            </a:xfrm>
            <a:custGeom>
              <a:avLst/>
              <a:gdLst>
                <a:gd name="textAreaLeft" fmla="*/ 0 w 155520"/>
                <a:gd name="textAreaRight" fmla="*/ 155880 w 155520"/>
                <a:gd name="textAreaTop" fmla="*/ 0 h 215640"/>
                <a:gd name="textAreaBottom" fmla="*/ 216000 h 21564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5" name="Google Shape;1256;p7"/>
            <p:cNvSpPr/>
            <p:nvPr/>
          </p:nvSpPr>
          <p:spPr>
            <a:xfrm rot="19509600">
              <a:off x="9583560" y="5829480"/>
              <a:ext cx="93600" cy="19260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192600"/>
                <a:gd name="textAreaBottom" fmla="*/ 192960 h 19260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6" name="Google Shape;1257;p7"/>
            <p:cNvSpPr/>
            <p:nvPr/>
          </p:nvSpPr>
          <p:spPr>
            <a:xfrm rot="19509600">
              <a:off x="9708840" y="5575680"/>
              <a:ext cx="214920" cy="1897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Google Shape;897;p6"/>
          <p:cNvSpPr/>
          <p:nvPr/>
        </p:nvSpPr>
        <p:spPr>
          <a:xfrm>
            <a:off x="7779240" y="-1080720"/>
            <a:ext cx="1703160" cy="1702080"/>
          </a:xfrm>
          <a:custGeom>
            <a:avLst/>
            <a:gdLst>
              <a:gd name="textAreaLeft" fmla="*/ 0 w 1703160"/>
              <a:gd name="textAreaRight" fmla="*/ 170352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5" name="Google Shape;898;p6"/>
          <p:cNvSpPr/>
          <p:nvPr/>
        </p:nvSpPr>
        <p:spPr>
          <a:xfrm flipH="1" rot="11946000">
            <a:off x="-412920" y="4454280"/>
            <a:ext cx="1638000" cy="799200"/>
          </a:xfrm>
          <a:custGeom>
            <a:avLst/>
            <a:gdLst>
              <a:gd name="textAreaLeft" fmla="*/ 360 w 1638000"/>
              <a:gd name="textAreaRight" fmla="*/ 1638720 w 1638000"/>
              <a:gd name="textAreaTop" fmla="*/ 0 h 799200"/>
              <a:gd name="textAreaBottom" fmla="*/ 799560 h 79920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6" name="Google Shape;899;p6"/>
          <p:cNvSpPr/>
          <p:nvPr/>
        </p:nvSpPr>
        <p:spPr>
          <a:xfrm flipH="1" rot="11946000">
            <a:off x="-286920" y="4347720"/>
            <a:ext cx="1506240" cy="1199160"/>
          </a:xfrm>
          <a:custGeom>
            <a:avLst/>
            <a:gdLst>
              <a:gd name="textAreaLeft" fmla="*/ 360 w 1506240"/>
              <a:gd name="textAreaRight" fmla="*/ 1506960 w 1506240"/>
              <a:gd name="textAreaTop" fmla="*/ 0 h 1199160"/>
              <a:gd name="textAreaBottom" fmla="*/ 1199520 h 119916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6c9b66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57" name="Google Shape;900;p6"/>
          <p:cNvGrpSpPr/>
          <p:nvPr/>
        </p:nvGrpSpPr>
        <p:grpSpPr>
          <a:xfrm>
            <a:off x="45720" y="127080"/>
            <a:ext cx="721080" cy="824760"/>
            <a:chOff x="45720" y="127080"/>
            <a:chExt cx="721080" cy="824760"/>
          </a:xfrm>
        </p:grpSpPr>
        <p:sp>
          <p:nvSpPr>
            <p:cNvPr id="558" name="Google Shape;901;p6"/>
            <p:cNvSpPr/>
            <p:nvPr/>
          </p:nvSpPr>
          <p:spPr>
            <a:xfrm rot="6796800">
              <a:off x="62280" y="294840"/>
              <a:ext cx="687600" cy="489240"/>
            </a:xfrm>
            <a:custGeom>
              <a:avLst/>
              <a:gdLst>
                <a:gd name="textAreaLeft" fmla="*/ 0 w 687600"/>
                <a:gd name="textAreaRight" fmla="*/ 687960 w 687600"/>
                <a:gd name="textAreaTop" fmla="*/ 0 h 489240"/>
                <a:gd name="textAreaBottom" fmla="*/ 489600 h 48924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9" name="Google Shape;902;p6"/>
            <p:cNvSpPr/>
            <p:nvPr/>
          </p:nvSpPr>
          <p:spPr>
            <a:xfrm rot="6796800">
              <a:off x="108360" y="317520"/>
              <a:ext cx="601920" cy="435240"/>
            </a:xfrm>
            <a:custGeom>
              <a:avLst/>
              <a:gdLst>
                <a:gd name="textAreaLeft" fmla="*/ 0 w 601920"/>
                <a:gd name="textAreaRight" fmla="*/ 602280 w 601920"/>
                <a:gd name="textAreaTop" fmla="*/ 0 h 435240"/>
                <a:gd name="textAreaBottom" fmla="*/ 435600 h 43524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0" name="Google Shape;903;p6"/>
            <p:cNvSpPr/>
            <p:nvPr/>
          </p:nvSpPr>
          <p:spPr>
            <a:xfrm rot="6796800">
              <a:off x="173520" y="416160"/>
              <a:ext cx="401040" cy="426240"/>
            </a:xfrm>
            <a:custGeom>
              <a:avLst/>
              <a:gdLst>
                <a:gd name="textAreaLeft" fmla="*/ 0 w 401040"/>
                <a:gd name="textAreaRight" fmla="*/ 401400 w 401040"/>
                <a:gd name="textAreaTop" fmla="*/ 0 h 426240"/>
                <a:gd name="textAreaBottom" fmla="*/ 426600 h 42624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1" name="Google Shape;904;p6"/>
            <p:cNvSpPr/>
            <p:nvPr/>
          </p:nvSpPr>
          <p:spPr>
            <a:xfrm rot="6796800">
              <a:off x="450360" y="669960"/>
              <a:ext cx="153360" cy="74520"/>
            </a:xfrm>
            <a:custGeom>
              <a:avLst/>
              <a:gdLst>
                <a:gd name="textAreaLeft" fmla="*/ 0 w 153360"/>
                <a:gd name="textAreaRight" fmla="*/ 153720 w 15336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2" name="Google Shape;905;p6"/>
            <p:cNvSpPr/>
            <p:nvPr/>
          </p:nvSpPr>
          <p:spPr>
            <a:xfrm rot="6796800">
              <a:off x="453960" y="675360"/>
              <a:ext cx="141480" cy="7452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3" name="Google Shape;906;p6"/>
            <p:cNvSpPr/>
            <p:nvPr/>
          </p:nvSpPr>
          <p:spPr>
            <a:xfrm rot="6796800">
              <a:off x="196200" y="615960"/>
              <a:ext cx="167760" cy="169200"/>
            </a:xfrm>
            <a:custGeom>
              <a:avLst/>
              <a:gdLst>
                <a:gd name="textAreaLeft" fmla="*/ 0 w 167760"/>
                <a:gd name="textAreaRight" fmla="*/ 168120 w 167760"/>
                <a:gd name="textAreaTop" fmla="*/ 0 h 169200"/>
                <a:gd name="textAreaBottom" fmla="*/ 169560 h 16920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907;p6"/>
            <p:cNvSpPr/>
            <p:nvPr/>
          </p:nvSpPr>
          <p:spPr>
            <a:xfrm rot="6796800">
              <a:off x="195840" y="650520"/>
              <a:ext cx="123840" cy="124200"/>
            </a:xfrm>
            <a:custGeom>
              <a:avLst/>
              <a:gdLst>
                <a:gd name="textAreaLeft" fmla="*/ 0 w 123840"/>
                <a:gd name="textAreaRight" fmla="*/ 124200 w 12384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908;p6"/>
            <p:cNvSpPr/>
            <p:nvPr/>
          </p:nvSpPr>
          <p:spPr>
            <a:xfrm rot="6796800">
              <a:off x="235080" y="234360"/>
              <a:ext cx="409320" cy="419760"/>
            </a:xfrm>
            <a:custGeom>
              <a:avLst/>
              <a:gdLst>
                <a:gd name="textAreaLeft" fmla="*/ 0 w 409320"/>
                <a:gd name="textAreaRight" fmla="*/ 409680 w 409320"/>
                <a:gd name="textAreaTop" fmla="*/ 0 h 419760"/>
                <a:gd name="textAreaBottom" fmla="*/ 420120 h 41976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909;p6"/>
            <p:cNvSpPr/>
            <p:nvPr/>
          </p:nvSpPr>
          <p:spPr>
            <a:xfrm rot="6796800">
              <a:off x="415800" y="339840"/>
              <a:ext cx="296280" cy="193680"/>
            </a:xfrm>
            <a:custGeom>
              <a:avLst/>
              <a:gdLst>
                <a:gd name="textAreaLeft" fmla="*/ 0 w 296280"/>
                <a:gd name="textAreaRight" fmla="*/ 296640 w 296280"/>
                <a:gd name="textAreaTop" fmla="*/ 0 h 193680"/>
                <a:gd name="textAreaBottom" fmla="*/ 194040 h 19368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910;p6"/>
            <p:cNvSpPr/>
            <p:nvPr/>
          </p:nvSpPr>
          <p:spPr>
            <a:xfrm rot="6796800">
              <a:off x="243720" y="300600"/>
              <a:ext cx="328680" cy="344520"/>
            </a:xfrm>
            <a:custGeom>
              <a:avLst/>
              <a:gdLst>
                <a:gd name="textAreaLeft" fmla="*/ 0 w 328680"/>
                <a:gd name="textAreaRight" fmla="*/ 329040 w 328680"/>
                <a:gd name="textAreaTop" fmla="*/ 0 h 344520"/>
                <a:gd name="textAreaBottom" fmla="*/ 344880 h 34452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911;p6"/>
            <p:cNvSpPr/>
            <p:nvPr/>
          </p:nvSpPr>
          <p:spPr>
            <a:xfrm rot="6796800">
              <a:off x="321120" y="446040"/>
              <a:ext cx="147960" cy="237960"/>
            </a:xfrm>
            <a:custGeom>
              <a:avLst/>
              <a:gdLst>
                <a:gd name="textAreaLeft" fmla="*/ 0 w 147960"/>
                <a:gd name="textAreaRight" fmla="*/ 148320 w 147960"/>
                <a:gd name="textAreaTop" fmla="*/ 0 h 237960"/>
                <a:gd name="textAreaBottom" fmla="*/ 238320 h 23796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912;p6"/>
            <p:cNvSpPr/>
            <p:nvPr/>
          </p:nvSpPr>
          <p:spPr>
            <a:xfrm rot="6796800">
              <a:off x="418320" y="412920"/>
              <a:ext cx="57240" cy="235440"/>
            </a:xfrm>
            <a:custGeom>
              <a:avLst/>
              <a:gdLst>
                <a:gd name="textAreaLeft" fmla="*/ 0 w 57240"/>
                <a:gd name="textAreaRight" fmla="*/ 57600 w 57240"/>
                <a:gd name="textAreaTop" fmla="*/ 0 h 235440"/>
                <a:gd name="textAreaBottom" fmla="*/ 235800 h 23544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913;p6"/>
            <p:cNvSpPr/>
            <p:nvPr/>
          </p:nvSpPr>
          <p:spPr>
            <a:xfrm rot="6796800">
              <a:off x="466920" y="568440"/>
              <a:ext cx="2160" cy="36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914;p6"/>
            <p:cNvSpPr/>
            <p:nvPr/>
          </p:nvSpPr>
          <p:spPr>
            <a:xfrm rot="6796800">
              <a:off x="243000" y="335520"/>
              <a:ext cx="105120" cy="84960"/>
            </a:xfrm>
            <a:custGeom>
              <a:avLst/>
              <a:gdLst>
                <a:gd name="textAreaLeft" fmla="*/ 0 w 105120"/>
                <a:gd name="textAreaRight" fmla="*/ 105480 w 105120"/>
                <a:gd name="textAreaTop" fmla="*/ 0 h 84960"/>
                <a:gd name="textAreaBottom" fmla="*/ 85320 h 8496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915;p6"/>
            <p:cNvSpPr/>
            <p:nvPr/>
          </p:nvSpPr>
          <p:spPr>
            <a:xfrm rot="6796800">
              <a:off x="221400" y="328680"/>
              <a:ext cx="164520" cy="88920"/>
            </a:xfrm>
            <a:custGeom>
              <a:avLst/>
              <a:gdLst>
                <a:gd name="textAreaLeft" fmla="*/ 0 w 164520"/>
                <a:gd name="textAreaRight" fmla="*/ 164880 w 164520"/>
                <a:gd name="textAreaTop" fmla="*/ 0 h 88920"/>
                <a:gd name="textAreaBottom" fmla="*/ 89280 h 8892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916;p6"/>
            <p:cNvSpPr/>
            <p:nvPr/>
          </p:nvSpPr>
          <p:spPr>
            <a:xfrm rot="6796800">
              <a:off x="315360" y="491760"/>
              <a:ext cx="117720" cy="99360"/>
            </a:xfrm>
            <a:custGeom>
              <a:avLst/>
              <a:gdLst>
                <a:gd name="textAreaLeft" fmla="*/ 0 w 117720"/>
                <a:gd name="textAreaRight" fmla="*/ 118080 w 117720"/>
                <a:gd name="textAreaTop" fmla="*/ 0 h 99360"/>
                <a:gd name="textAreaBottom" fmla="*/ 99720 h 9936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9680" bIns="49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917;p6"/>
            <p:cNvSpPr/>
            <p:nvPr/>
          </p:nvSpPr>
          <p:spPr>
            <a:xfrm rot="6796800">
              <a:off x="375840" y="384480"/>
              <a:ext cx="108360" cy="201240"/>
            </a:xfrm>
            <a:custGeom>
              <a:avLst/>
              <a:gdLst>
                <a:gd name="textAreaLeft" fmla="*/ 0 w 108360"/>
                <a:gd name="textAreaRight" fmla="*/ 108720 w 108360"/>
                <a:gd name="textAreaTop" fmla="*/ 0 h 201240"/>
                <a:gd name="textAreaBottom" fmla="*/ 201600 h 20124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918;p6"/>
            <p:cNvSpPr/>
            <p:nvPr/>
          </p:nvSpPr>
          <p:spPr>
            <a:xfrm rot="6796800">
              <a:off x="469080" y="347040"/>
              <a:ext cx="68400" cy="15840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158400"/>
                <a:gd name="textAreaBottom" fmla="*/ 158760 h 15840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919;p6"/>
            <p:cNvSpPr/>
            <p:nvPr/>
          </p:nvSpPr>
          <p:spPr>
            <a:xfrm rot="6796800">
              <a:off x="353520" y="334440"/>
              <a:ext cx="123840" cy="106200"/>
            </a:xfrm>
            <a:custGeom>
              <a:avLst/>
              <a:gdLst>
                <a:gd name="textAreaLeft" fmla="*/ 0 w 123840"/>
                <a:gd name="textAreaRight" fmla="*/ 124200 w 123840"/>
                <a:gd name="textAreaTop" fmla="*/ 0 h 106200"/>
                <a:gd name="textAreaBottom" fmla="*/ 106560 h 10620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920;p6"/>
            <p:cNvSpPr/>
            <p:nvPr/>
          </p:nvSpPr>
          <p:spPr>
            <a:xfrm rot="6796800">
              <a:off x="394200" y="259920"/>
              <a:ext cx="186480" cy="179280"/>
            </a:xfrm>
            <a:custGeom>
              <a:avLst/>
              <a:gdLst>
                <a:gd name="textAreaLeft" fmla="*/ 0 w 186480"/>
                <a:gd name="textAreaRight" fmla="*/ 186840 w 186480"/>
                <a:gd name="textAreaTop" fmla="*/ 0 h 179280"/>
                <a:gd name="textAreaBottom" fmla="*/ 179640 h 17928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921;p6"/>
            <p:cNvSpPr/>
            <p:nvPr/>
          </p:nvSpPr>
          <p:spPr>
            <a:xfrm rot="6796800">
              <a:off x="52200" y="439920"/>
              <a:ext cx="503640" cy="207360"/>
            </a:xfrm>
            <a:custGeom>
              <a:avLst/>
              <a:gdLst>
                <a:gd name="textAreaLeft" fmla="*/ 0 w 503640"/>
                <a:gd name="textAreaRight" fmla="*/ 504000 w 503640"/>
                <a:gd name="textAreaTop" fmla="*/ 0 h 207360"/>
                <a:gd name="textAreaBottom" fmla="*/ 207720 h 20736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922;p6"/>
            <p:cNvSpPr/>
            <p:nvPr/>
          </p:nvSpPr>
          <p:spPr>
            <a:xfrm rot="6796800">
              <a:off x="308520" y="246960"/>
              <a:ext cx="128880" cy="61920"/>
            </a:xfrm>
            <a:custGeom>
              <a:avLst/>
              <a:gdLst>
                <a:gd name="textAreaLeft" fmla="*/ 0 w 128880"/>
                <a:gd name="textAreaRight" fmla="*/ 129240 w 12888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923;p6"/>
            <p:cNvSpPr/>
            <p:nvPr/>
          </p:nvSpPr>
          <p:spPr>
            <a:xfrm rot="6796800">
              <a:off x="6480" y="471240"/>
              <a:ext cx="500760" cy="105840"/>
            </a:xfrm>
            <a:custGeom>
              <a:avLst/>
              <a:gdLst>
                <a:gd name="textAreaLeft" fmla="*/ 0 w 500760"/>
                <a:gd name="textAreaRight" fmla="*/ 501120 w 500760"/>
                <a:gd name="textAreaTop" fmla="*/ 0 h 105840"/>
                <a:gd name="textAreaBottom" fmla="*/ 106200 h 10584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924;p6"/>
            <p:cNvSpPr/>
            <p:nvPr/>
          </p:nvSpPr>
          <p:spPr>
            <a:xfrm rot="6796800">
              <a:off x="298440" y="485640"/>
              <a:ext cx="11520" cy="385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8520"/>
                <a:gd name="textAreaBottom" fmla="*/ 38880 h 3852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925;p6"/>
            <p:cNvSpPr/>
            <p:nvPr/>
          </p:nvSpPr>
          <p:spPr>
            <a:xfrm rot="6796800">
              <a:off x="306360" y="479520"/>
              <a:ext cx="8640" cy="3528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5280"/>
                <a:gd name="textAreaBottom" fmla="*/ 35640 h 3528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926;p6"/>
            <p:cNvSpPr/>
            <p:nvPr/>
          </p:nvSpPr>
          <p:spPr>
            <a:xfrm rot="6796800">
              <a:off x="258120" y="576360"/>
              <a:ext cx="16200" cy="230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927;p6"/>
            <p:cNvSpPr/>
            <p:nvPr/>
          </p:nvSpPr>
          <p:spPr>
            <a:xfrm rot="6796800">
              <a:off x="250920" y="591120"/>
              <a:ext cx="17640" cy="219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928;p6"/>
            <p:cNvSpPr/>
            <p:nvPr/>
          </p:nvSpPr>
          <p:spPr>
            <a:xfrm rot="6796800">
              <a:off x="348120" y="400320"/>
              <a:ext cx="11880" cy="212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929;p6"/>
            <p:cNvSpPr/>
            <p:nvPr/>
          </p:nvSpPr>
          <p:spPr>
            <a:xfrm rot="6796800">
              <a:off x="356040" y="392760"/>
              <a:ext cx="9000" cy="187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930;p6"/>
            <p:cNvSpPr/>
            <p:nvPr/>
          </p:nvSpPr>
          <p:spPr>
            <a:xfrm rot="6796800">
              <a:off x="365040" y="374400"/>
              <a:ext cx="3960" cy="2124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931;p6"/>
            <p:cNvSpPr/>
            <p:nvPr/>
          </p:nvSpPr>
          <p:spPr>
            <a:xfrm rot="6796800">
              <a:off x="375840" y="360360"/>
              <a:ext cx="3960" cy="1800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932;p6"/>
            <p:cNvSpPr/>
            <p:nvPr/>
          </p:nvSpPr>
          <p:spPr>
            <a:xfrm rot="6796800">
              <a:off x="176040" y="626400"/>
              <a:ext cx="36360" cy="9504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95040"/>
                <a:gd name="textAreaBottom" fmla="*/ 95400 h 9504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933;p6"/>
            <p:cNvSpPr/>
            <p:nvPr/>
          </p:nvSpPr>
          <p:spPr>
            <a:xfrm rot="6796800">
              <a:off x="187920" y="626400"/>
              <a:ext cx="23760" cy="7956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79560"/>
                <a:gd name="textAreaBottom" fmla="*/ 79920 h 7956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934;p6"/>
            <p:cNvSpPr/>
            <p:nvPr/>
          </p:nvSpPr>
          <p:spPr>
            <a:xfrm rot="6796800">
              <a:off x="172080" y="649080"/>
              <a:ext cx="42840" cy="88200"/>
            </a:xfrm>
            <a:custGeom>
              <a:avLst/>
              <a:gdLst>
                <a:gd name="textAreaLeft" fmla="*/ 0 w 42840"/>
                <a:gd name="textAreaRight" fmla="*/ 43200 w 42840"/>
                <a:gd name="textAreaTop" fmla="*/ 0 h 88200"/>
                <a:gd name="textAreaBottom" fmla="*/ 88560 h 8820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935;p6"/>
            <p:cNvSpPr/>
            <p:nvPr/>
          </p:nvSpPr>
          <p:spPr>
            <a:xfrm rot="6796800">
              <a:off x="206640" y="587880"/>
              <a:ext cx="33840" cy="7452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936;p6"/>
            <p:cNvSpPr/>
            <p:nvPr/>
          </p:nvSpPr>
          <p:spPr>
            <a:xfrm rot="6796800">
              <a:off x="225360" y="599040"/>
              <a:ext cx="23040" cy="4716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47160"/>
                <a:gd name="textAreaBottom" fmla="*/ 47520 h 4716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937;p6"/>
            <p:cNvSpPr/>
            <p:nvPr/>
          </p:nvSpPr>
          <p:spPr>
            <a:xfrm rot="6796800">
              <a:off x="209520" y="569880"/>
              <a:ext cx="31680" cy="74520"/>
            </a:xfrm>
            <a:custGeom>
              <a:avLst/>
              <a:gdLst>
                <a:gd name="textAreaLeft" fmla="*/ 0 w 31680"/>
                <a:gd name="textAreaRight" fmla="*/ 32040 w 31680"/>
                <a:gd name="textAreaTop" fmla="*/ 0 h 74520"/>
                <a:gd name="textAreaBottom" fmla="*/ 74880 h 7452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938;p6"/>
            <p:cNvSpPr/>
            <p:nvPr/>
          </p:nvSpPr>
          <p:spPr>
            <a:xfrm rot="6796800">
              <a:off x="244080" y="605880"/>
              <a:ext cx="19080" cy="219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939;p6"/>
            <p:cNvSpPr/>
            <p:nvPr/>
          </p:nvSpPr>
          <p:spPr>
            <a:xfrm rot="6796800">
              <a:off x="250920" y="522720"/>
              <a:ext cx="11520" cy="626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62640"/>
                <a:gd name="textAreaBottom" fmla="*/ 63000 h 6264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940;p6"/>
            <p:cNvSpPr/>
            <p:nvPr/>
          </p:nvSpPr>
          <p:spPr>
            <a:xfrm rot="6796800">
              <a:off x="263880" y="529920"/>
              <a:ext cx="6480" cy="4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941;p6"/>
            <p:cNvSpPr/>
            <p:nvPr/>
          </p:nvSpPr>
          <p:spPr>
            <a:xfrm rot="6796800">
              <a:off x="267120" y="514080"/>
              <a:ext cx="23760" cy="4176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41760"/>
                <a:gd name="textAreaBottom" fmla="*/ 42120 h 4176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9" name="Google Shape;942;p6"/>
            <p:cNvSpPr/>
            <p:nvPr/>
          </p:nvSpPr>
          <p:spPr>
            <a:xfrm rot="6796800">
              <a:off x="284760" y="532440"/>
              <a:ext cx="12240" cy="111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00" name="Google Shape;943;p6"/>
            <p:cNvGrpSpPr/>
            <p:nvPr/>
          </p:nvGrpSpPr>
          <p:grpSpPr>
            <a:xfrm>
              <a:off x="110520" y="303480"/>
              <a:ext cx="275040" cy="460080"/>
              <a:chOff x="110520" y="303480"/>
              <a:chExt cx="275040" cy="460080"/>
            </a:xfrm>
          </p:grpSpPr>
          <p:sp>
            <p:nvSpPr>
              <p:cNvPr id="601" name="Google Shape;944;p6"/>
              <p:cNvSpPr/>
              <p:nvPr/>
            </p:nvSpPr>
            <p:spPr>
              <a:xfrm rot="6796800">
                <a:off x="116640" y="670680"/>
                <a:ext cx="90360" cy="73080"/>
              </a:xfrm>
              <a:custGeom>
                <a:avLst/>
                <a:gdLst>
                  <a:gd name="textAreaLeft" fmla="*/ 0 w 90360"/>
                  <a:gd name="textAreaRight" fmla="*/ 90720 w 90360"/>
                  <a:gd name="textAreaTop" fmla="*/ 0 h 73080"/>
                  <a:gd name="textAreaBottom" fmla="*/ 73440 h 7308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2" name="Google Shape;945;p6"/>
              <p:cNvSpPr/>
              <p:nvPr/>
            </p:nvSpPr>
            <p:spPr>
              <a:xfrm rot="6796800">
                <a:off x="362520" y="389160"/>
                <a:ext cx="1440" cy="10440"/>
              </a:xfrm>
              <a:custGeom>
                <a:avLst/>
                <a:gdLst>
                  <a:gd name="textAreaLeft" fmla="*/ 0 w 1440"/>
                  <a:gd name="textAreaRight" fmla="*/ 1800 w 144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3" name="Google Shape;946;p6"/>
              <p:cNvSpPr/>
              <p:nvPr/>
            </p:nvSpPr>
            <p:spPr>
              <a:xfrm rot="6796800">
                <a:off x="371160" y="370080"/>
                <a:ext cx="1080" cy="11160"/>
              </a:xfrm>
              <a:custGeom>
                <a:avLst/>
                <a:gdLst>
                  <a:gd name="textAreaLeft" fmla="*/ 0 w 1080"/>
                  <a:gd name="textAreaRight" fmla="*/ 1440 w 108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4" name="Google Shape;947;p6"/>
              <p:cNvSpPr/>
              <p:nvPr/>
            </p:nvSpPr>
            <p:spPr>
              <a:xfrm rot="6796800">
                <a:off x="300240" y="461160"/>
                <a:ext cx="7920" cy="486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48600"/>
                  <a:gd name="textAreaBottom" fmla="*/ 48960 h 4860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5" name="Google Shape;948;p6"/>
              <p:cNvSpPr/>
              <p:nvPr/>
            </p:nvSpPr>
            <p:spPr>
              <a:xfrm rot="6796800">
                <a:off x="298800" y="464760"/>
                <a:ext cx="5040" cy="219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21960"/>
                  <a:gd name="textAreaBottom" fmla="*/ 22320 h 2196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6" name="Google Shape;949;p6"/>
              <p:cNvSpPr/>
              <p:nvPr/>
            </p:nvSpPr>
            <p:spPr>
              <a:xfrm rot="6796800">
                <a:off x="315720" y="479880"/>
                <a:ext cx="4680" cy="1260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7" name="Google Shape;950;p6"/>
              <p:cNvSpPr/>
              <p:nvPr/>
            </p:nvSpPr>
            <p:spPr>
              <a:xfrm rot="6796800">
                <a:off x="325440" y="424440"/>
                <a:ext cx="6120" cy="334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3480"/>
                  <a:gd name="textAreaBottom" fmla="*/ 33840 h 3348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8" name="Google Shape;951;p6"/>
              <p:cNvSpPr/>
              <p:nvPr/>
            </p:nvSpPr>
            <p:spPr>
              <a:xfrm rot="6796800">
                <a:off x="327960" y="425520"/>
                <a:ext cx="3600" cy="180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9" name="Google Shape;952;p6"/>
              <p:cNvSpPr/>
              <p:nvPr/>
            </p:nvSpPr>
            <p:spPr>
              <a:xfrm rot="6796800">
                <a:off x="341640" y="438120"/>
                <a:ext cx="3600" cy="86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0" name="Google Shape;953;p6"/>
              <p:cNvSpPr/>
              <p:nvPr/>
            </p:nvSpPr>
            <p:spPr>
              <a:xfrm rot="6796800">
                <a:off x="364320" y="373680"/>
                <a:ext cx="2520" cy="11160"/>
              </a:xfrm>
              <a:custGeom>
                <a:avLst/>
                <a:gdLst>
                  <a:gd name="textAreaLeft" fmla="*/ 0 w 2520"/>
                  <a:gd name="textAreaRight" fmla="*/ 2880 w 25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1" name="Google Shape;954;p6"/>
              <p:cNvSpPr/>
              <p:nvPr/>
            </p:nvSpPr>
            <p:spPr>
              <a:xfrm rot="6796800">
                <a:off x="374760" y="302040"/>
                <a:ext cx="2520" cy="7560"/>
              </a:xfrm>
              <a:custGeom>
                <a:avLst/>
                <a:gdLst>
                  <a:gd name="textAreaLeft" fmla="*/ 0 w 2520"/>
                  <a:gd name="textAreaRight" fmla="*/ 2880 w 252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2" name="Google Shape;955;p6"/>
              <p:cNvSpPr/>
              <p:nvPr/>
            </p:nvSpPr>
            <p:spPr>
              <a:xfrm rot="6796800">
                <a:off x="375840" y="303840"/>
                <a:ext cx="3600" cy="108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3" name="Google Shape;956;p6"/>
              <p:cNvSpPr/>
              <p:nvPr/>
            </p:nvSpPr>
            <p:spPr>
              <a:xfrm rot="6796800">
                <a:off x="373680" y="310680"/>
                <a:ext cx="1440" cy="4680"/>
              </a:xfrm>
              <a:custGeom>
                <a:avLst/>
                <a:gdLst>
                  <a:gd name="textAreaLeft" fmla="*/ 0 w 1440"/>
                  <a:gd name="textAreaRight" fmla="*/ 1800 w 14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4" name="Google Shape;957;p6"/>
              <p:cNvSpPr/>
              <p:nvPr/>
            </p:nvSpPr>
            <p:spPr>
              <a:xfrm rot="6796800">
                <a:off x="368280" y="341280"/>
                <a:ext cx="3600" cy="126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5" name="Google Shape;958;p6"/>
              <p:cNvSpPr/>
              <p:nvPr/>
            </p:nvSpPr>
            <p:spPr>
              <a:xfrm rot="6796800">
                <a:off x="370800" y="344880"/>
                <a:ext cx="3600" cy="1332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6" name="Google Shape;959;p6"/>
              <p:cNvSpPr/>
              <p:nvPr/>
            </p:nvSpPr>
            <p:spPr>
              <a:xfrm rot="6796800">
                <a:off x="372960" y="349200"/>
                <a:ext cx="3600" cy="212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7" name="Google Shape;960;p6"/>
              <p:cNvSpPr/>
              <p:nvPr/>
            </p:nvSpPr>
            <p:spPr>
              <a:xfrm rot="6796800">
                <a:off x="190800" y="593640"/>
                <a:ext cx="19080" cy="7452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74520"/>
                  <a:gd name="textAreaBottom" fmla="*/ 74880 h 7452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8" name="Google Shape;961;p6"/>
              <p:cNvSpPr/>
              <p:nvPr/>
            </p:nvSpPr>
            <p:spPr>
              <a:xfrm rot="6796800">
                <a:off x="196920" y="588240"/>
                <a:ext cx="20520" cy="7812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78120"/>
                  <a:gd name="textAreaBottom" fmla="*/ 78480 h 7812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9" name="Google Shape;962;p6"/>
              <p:cNvSpPr/>
              <p:nvPr/>
            </p:nvSpPr>
            <p:spPr>
              <a:xfrm rot="6796800">
                <a:off x="190800" y="605520"/>
                <a:ext cx="24480" cy="88560"/>
              </a:xfrm>
              <a:custGeom>
                <a:avLst/>
                <a:gdLst>
                  <a:gd name="textAreaLeft" fmla="*/ 0 w 24480"/>
                  <a:gd name="textAreaRight" fmla="*/ 24840 w 24480"/>
                  <a:gd name="textAreaTop" fmla="*/ 0 h 88560"/>
                  <a:gd name="textAreaBottom" fmla="*/ 88920 h 8856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0" name="Google Shape;963;p6"/>
              <p:cNvSpPr/>
              <p:nvPr/>
            </p:nvSpPr>
            <p:spPr>
              <a:xfrm rot="6796800">
                <a:off x="175680" y="635760"/>
                <a:ext cx="18720" cy="7128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71280"/>
                  <a:gd name="textAreaBottom" fmla="*/ 71640 h 7128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1" name="Google Shape;964;p6"/>
              <p:cNvSpPr/>
              <p:nvPr/>
            </p:nvSpPr>
            <p:spPr>
              <a:xfrm rot="6796800">
                <a:off x="182160" y="611640"/>
                <a:ext cx="14040" cy="7236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72360"/>
                  <a:gd name="textAreaBottom" fmla="*/ 72720 h 7236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2" name="Google Shape;965;p6"/>
              <p:cNvSpPr/>
              <p:nvPr/>
            </p:nvSpPr>
            <p:spPr>
              <a:xfrm rot="6796800">
                <a:off x="219600" y="553320"/>
                <a:ext cx="19080" cy="6336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63360"/>
                  <a:gd name="textAreaBottom" fmla="*/ 63720 h 6336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3" name="Google Shape;966;p6"/>
              <p:cNvSpPr/>
              <p:nvPr/>
            </p:nvSpPr>
            <p:spPr>
              <a:xfrm rot="6796800">
                <a:off x="230760" y="583200"/>
                <a:ext cx="3960" cy="1512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15120"/>
                  <a:gd name="textAreaBottom" fmla="*/ 15480 h 1512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24" name="Google Shape;967;p6"/>
            <p:cNvSpPr/>
            <p:nvPr/>
          </p:nvSpPr>
          <p:spPr>
            <a:xfrm rot="6796800">
              <a:off x="151200" y="441360"/>
              <a:ext cx="196560" cy="61200"/>
            </a:xfrm>
            <a:custGeom>
              <a:avLst/>
              <a:gdLst>
                <a:gd name="textAreaLeft" fmla="*/ 0 w 196560"/>
                <a:gd name="textAreaRight" fmla="*/ 196920 w 19656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5" name="Google Shape;968;p6"/>
            <p:cNvSpPr/>
            <p:nvPr/>
          </p:nvSpPr>
          <p:spPr>
            <a:xfrm rot="6796800">
              <a:off x="351720" y="254160"/>
              <a:ext cx="100800" cy="53640"/>
            </a:xfrm>
            <a:custGeom>
              <a:avLst/>
              <a:gdLst>
                <a:gd name="textAreaLeft" fmla="*/ 0 w 100800"/>
                <a:gd name="textAreaRight" fmla="*/ 101160 w 100800"/>
                <a:gd name="textAreaTop" fmla="*/ 0 h 53640"/>
                <a:gd name="textAreaBottom" fmla="*/ 54000 h 5364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26" name="Google Shape;969;p6"/>
            <p:cNvGrpSpPr/>
            <p:nvPr/>
          </p:nvGrpSpPr>
          <p:grpSpPr>
            <a:xfrm>
              <a:off x="446400" y="261360"/>
              <a:ext cx="65880" cy="23400"/>
              <a:chOff x="446400" y="261360"/>
              <a:chExt cx="65880" cy="23400"/>
            </a:xfrm>
          </p:grpSpPr>
          <p:sp>
            <p:nvSpPr>
              <p:cNvPr id="627" name="Google Shape;970;p6"/>
              <p:cNvSpPr/>
              <p:nvPr/>
            </p:nvSpPr>
            <p:spPr>
              <a:xfrm rot="6796800">
                <a:off x="452520" y="263880"/>
                <a:ext cx="9720" cy="684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8" name="Google Shape;971;p6"/>
              <p:cNvSpPr/>
              <p:nvPr/>
            </p:nvSpPr>
            <p:spPr>
              <a:xfrm rot="6796800">
                <a:off x="459720" y="267120"/>
                <a:ext cx="6480" cy="43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9" name="Google Shape;972;p6"/>
              <p:cNvSpPr/>
              <p:nvPr/>
            </p:nvSpPr>
            <p:spPr>
              <a:xfrm rot="6796800">
                <a:off x="446760" y="26640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0" name="Google Shape;973;p6"/>
              <p:cNvSpPr/>
              <p:nvPr/>
            </p:nvSpPr>
            <p:spPr>
              <a:xfrm rot="6796800">
                <a:off x="468000" y="268920"/>
                <a:ext cx="9000" cy="540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1" name="Google Shape;974;p6"/>
              <p:cNvSpPr/>
              <p:nvPr/>
            </p:nvSpPr>
            <p:spPr>
              <a:xfrm rot="6796800">
                <a:off x="496800" y="263880"/>
                <a:ext cx="9000" cy="115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2" name="Google Shape;975;p6"/>
              <p:cNvSpPr/>
              <p:nvPr/>
            </p:nvSpPr>
            <p:spPr>
              <a:xfrm rot="6796800">
                <a:off x="505440" y="265680"/>
                <a:ext cx="6480" cy="50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3" name="Google Shape;976;p6"/>
              <p:cNvSpPr/>
              <p:nvPr/>
            </p:nvSpPr>
            <p:spPr>
              <a:xfrm rot="6796800">
                <a:off x="492120" y="271440"/>
                <a:ext cx="5760" cy="792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4" name="Google Shape;977;p6"/>
              <p:cNvSpPr/>
              <p:nvPr/>
            </p:nvSpPr>
            <p:spPr>
              <a:xfrm rot="6796800">
                <a:off x="488160" y="277560"/>
                <a:ext cx="5040" cy="68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35" name="Google Shape;978;p6"/>
            <p:cNvGrpSpPr/>
            <p:nvPr/>
          </p:nvGrpSpPr>
          <p:grpSpPr>
            <a:xfrm>
              <a:off x="282960" y="541800"/>
              <a:ext cx="107280" cy="101520"/>
              <a:chOff x="282960" y="541800"/>
              <a:chExt cx="107280" cy="101520"/>
            </a:xfrm>
          </p:grpSpPr>
          <p:sp>
            <p:nvSpPr>
              <p:cNvPr id="636" name="Google Shape;979;p6"/>
              <p:cNvSpPr/>
              <p:nvPr/>
            </p:nvSpPr>
            <p:spPr>
              <a:xfrm rot="6796800">
                <a:off x="287280" y="587880"/>
                <a:ext cx="9360" cy="576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7" name="Google Shape;980;p6"/>
              <p:cNvSpPr/>
              <p:nvPr/>
            </p:nvSpPr>
            <p:spPr>
              <a:xfrm rot="6796800">
                <a:off x="290520" y="601560"/>
                <a:ext cx="6480" cy="612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8" name="Google Shape;981;p6"/>
              <p:cNvSpPr/>
              <p:nvPr/>
            </p:nvSpPr>
            <p:spPr>
              <a:xfrm rot="6796800">
                <a:off x="282960" y="601560"/>
                <a:ext cx="7200" cy="504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9" name="Google Shape;982;p6"/>
              <p:cNvSpPr/>
              <p:nvPr/>
            </p:nvSpPr>
            <p:spPr>
              <a:xfrm rot="6796800">
                <a:off x="291600" y="610560"/>
                <a:ext cx="5040" cy="79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0" name="Google Shape;983;p6"/>
              <p:cNvSpPr/>
              <p:nvPr/>
            </p:nvSpPr>
            <p:spPr>
              <a:xfrm rot="6796800">
                <a:off x="284040" y="613080"/>
                <a:ext cx="5400" cy="612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1" name="Google Shape;984;p6"/>
              <p:cNvSpPr/>
              <p:nvPr/>
            </p:nvSpPr>
            <p:spPr>
              <a:xfrm rot="6796800">
                <a:off x="303840" y="597960"/>
                <a:ext cx="5760" cy="86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985;p6"/>
              <p:cNvSpPr/>
              <p:nvPr/>
            </p:nvSpPr>
            <p:spPr>
              <a:xfrm rot="6796800">
                <a:off x="303840" y="605880"/>
                <a:ext cx="6120" cy="97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3" name="Google Shape;986;p6"/>
              <p:cNvSpPr/>
              <p:nvPr/>
            </p:nvSpPr>
            <p:spPr>
              <a:xfrm rot="6796800">
                <a:off x="306000" y="616320"/>
                <a:ext cx="5400" cy="648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4" name="Google Shape;987;p6"/>
              <p:cNvSpPr/>
              <p:nvPr/>
            </p:nvSpPr>
            <p:spPr>
              <a:xfrm rot="6796800">
                <a:off x="313560" y="612360"/>
                <a:ext cx="4680" cy="68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5" name="Google Shape;988;p6"/>
              <p:cNvSpPr/>
              <p:nvPr/>
            </p:nvSpPr>
            <p:spPr>
              <a:xfrm rot="6796800">
                <a:off x="325440" y="615600"/>
                <a:ext cx="7920" cy="72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6" name="Google Shape;989;p6"/>
              <p:cNvSpPr/>
              <p:nvPr/>
            </p:nvSpPr>
            <p:spPr>
              <a:xfrm rot="6796800">
                <a:off x="329760" y="609120"/>
                <a:ext cx="4320" cy="576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7" name="Google Shape;990;p6"/>
              <p:cNvSpPr/>
              <p:nvPr/>
            </p:nvSpPr>
            <p:spPr>
              <a:xfrm rot="6796800">
                <a:off x="317160" y="606960"/>
                <a:ext cx="3960" cy="540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8" name="Google Shape;991;p6"/>
              <p:cNvSpPr/>
              <p:nvPr/>
            </p:nvSpPr>
            <p:spPr>
              <a:xfrm rot="6796800">
                <a:off x="338400" y="610920"/>
                <a:ext cx="6120" cy="72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9" name="Google Shape;992;p6"/>
              <p:cNvSpPr/>
              <p:nvPr/>
            </p:nvSpPr>
            <p:spPr>
              <a:xfrm rot="6796800">
                <a:off x="324360" y="628920"/>
                <a:ext cx="9360" cy="720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0" name="Google Shape;993;p6"/>
              <p:cNvSpPr/>
              <p:nvPr/>
            </p:nvSpPr>
            <p:spPr>
              <a:xfrm rot="6796800">
                <a:off x="353880" y="581400"/>
                <a:ext cx="9360" cy="68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1" name="Google Shape;994;p6"/>
              <p:cNvSpPr/>
              <p:nvPr/>
            </p:nvSpPr>
            <p:spPr>
              <a:xfrm rot="6796800">
                <a:off x="364320" y="587160"/>
                <a:ext cx="5040" cy="39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2" name="Google Shape;995;p6"/>
              <p:cNvSpPr/>
              <p:nvPr/>
            </p:nvSpPr>
            <p:spPr>
              <a:xfrm rot="6796800">
                <a:off x="342360" y="552600"/>
                <a:ext cx="5040" cy="68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3" name="Google Shape;996;p6"/>
              <p:cNvSpPr/>
              <p:nvPr/>
            </p:nvSpPr>
            <p:spPr>
              <a:xfrm rot="6796800">
                <a:off x="338760" y="557280"/>
                <a:ext cx="5760" cy="100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4" name="Google Shape;997;p6"/>
              <p:cNvSpPr/>
              <p:nvPr/>
            </p:nvSpPr>
            <p:spPr>
              <a:xfrm rot="6796800">
                <a:off x="335520" y="567720"/>
                <a:ext cx="3960" cy="648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5" name="Google Shape;998;p6"/>
              <p:cNvSpPr/>
              <p:nvPr/>
            </p:nvSpPr>
            <p:spPr>
              <a:xfrm rot="6796800">
                <a:off x="333360" y="576720"/>
                <a:ext cx="6840" cy="97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6" name="Google Shape;999;p6"/>
              <p:cNvSpPr/>
              <p:nvPr/>
            </p:nvSpPr>
            <p:spPr>
              <a:xfrm rot="6796800">
                <a:off x="334080" y="586080"/>
                <a:ext cx="3600" cy="756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7" name="Google Shape;1000;p6"/>
              <p:cNvSpPr/>
              <p:nvPr/>
            </p:nvSpPr>
            <p:spPr>
              <a:xfrm rot="6796800">
                <a:off x="337680" y="593640"/>
                <a:ext cx="5040" cy="97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8" name="Google Shape;1001;p6"/>
              <p:cNvSpPr/>
              <p:nvPr/>
            </p:nvSpPr>
            <p:spPr>
              <a:xfrm rot="6796800">
                <a:off x="349560" y="55116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9" name="Google Shape;1002;p6"/>
              <p:cNvSpPr/>
              <p:nvPr/>
            </p:nvSpPr>
            <p:spPr>
              <a:xfrm rot="6796800">
                <a:off x="351000" y="560160"/>
                <a:ext cx="11160" cy="504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0" name="Google Shape;1003;p6"/>
              <p:cNvSpPr/>
              <p:nvPr/>
            </p:nvSpPr>
            <p:spPr>
              <a:xfrm rot="6796800">
                <a:off x="359280" y="621720"/>
                <a:ext cx="9720" cy="936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1" name="Google Shape;1004;p6"/>
              <p:cNvSpPr/>
              <p:nvPr/>
            </p:nvSpPr>
            <p:spPr>
              <a:xfrm rot="6796800">
                <a:off x="349200" y="624960"/>
                <a:ext cx="6480" cy="57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2" name="Google Shape;1005;p6"/>
              <p:cNvSpPr/>
              <p:nvPr/>
            </p:nvSpPr>
            <p:spPr>
              <a:xfrm rot="6796800">
                <a:off x="366120" y="635040"/>
                <a:ext cx="6840" cy="72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3" name="Google Shape;1006;p6"/>
              <p:cNvSpPr/>
              <p:nvPr/>
            </p:nvSpPr>
            <p:spPr>
              <a:xfrm rot="6796800">
                <a:off x="375120" y="632520"/>
                <a:ext cx="8280" cy="82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4" name="Google Shape;1007;p6"/>
              <p:cNvSpPr/>
              <p:nvPr/>
            </p:nvSpPr>
            <p:spPr>
              <a:xfrm rot="6796800">
                <a:off x="382680" y="635040"/>
                <a:ext cx="6120" cy="64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5" name="Google Shape;1008;p6"/>
              <p:cNvSpPr/>
              <p:nvPr/>
            </p:nvSpPr>
            <p:spPr>
              <a:xfrm rot="6796800">
                <a:off x="343800" y="541440"/>
                <a:ext cx="5760" cy="900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6" name="Google Shape;1009;p6"/>
              <p:cNvSpPr/>
              <p:nvPr/>
            </p:nvSpPr>
            <p:spPr>
              <a:xfrm rot="6796800">
                <a:off x="336960" y="547920"/>
                <a:ext cx="6840" cy="39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7" name="Google Shape;1010;p6"/>
              <p:cNvSpPr/>
              <p:nvPr/>
            </p:nvSpPr>
            <p:spPr>
              <a:xfrm rot="6796800">
                <a:off x="351000" y="542880"/>
                <a:ext cx="3600" cy="50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68" name="Google Shape;1011;p6"/>
            <p:cNvSpPr/>
            <p:nvPr/>
          </p:nvSpPr>
          <p:spPr>
            <a:xfrm rot="6796800">
              <a:off x="286200" y="510840"/>
              <a:ext cx="117000" cy="4932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9" name="Google Shape;1012;p6"/>
            <p:cNvSpPr/>
            <p:nvPr/>
          </p:nvSpPr>
          <p:spPr>
            <a:xfrm rot="6796800">
              <a:off x="223560" y="266040"/>
              <a:ext cx="200520" cy="90000"/>
            </a:xfrm>
            <a:custGeom>
              <a:avLst/>
              <a:gdLst>
                <a:gd name="textAreaLeft" fmla="*/ 0 w 200520"/>
                <a:gd name="textAreaRight" fmla="*/ 200880 w 200520"/>
                <a:gd name="textAreaTop" fmla="*/ 0 h 90000"/>
                <a:gd name="textAreaBottom" fmla="*/ 90360 h 9000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0" name="Google Shape;1013;p6"/>
            <p:cNvSpPr/>
            <p:nvPr/>
          </p:nvSpPr>
          <p:spPr>
            <a:xfrm rot="6796800">
              <a:off x="499680" y="358200"/>
              <a:ext cx="84600" cy="5616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56160"/>
                <a:gd name="textAreaBottom" fmla="*/ 56520 h 5616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1" name="Google Shape;1014;p6"/>
            <p:cNvSpPr/>
            <p:nvPr/>
          </p:nvSpPr>
          <p:spPr>
            <a:xfrm rot="6796800">
              <a:off x="532080" y="363240"/>
              <a:ext cx="24120" cy="16236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162360"/>
                <a:gd name="textAreaBottom" fmla="*/ 162720 h 16236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2" name="Google Shape;1015;p6"/>
            <p:cNvSpPr/>
            <p:nvPr/>
          </p:nvSpPr>
          <p:spPr>
            <a:xfrm rot="6796800">
              <a:off x="453960" y="442080"/>
              <a:ext cx="53280" cy="57240"/>
            </a:xfrm>
            <a:custGeom>
              <a:avLst/>
              <a:gdLst>
                <a:gd name="textAreaLeft" fmla="*/ 0 w 53280"/>
                <a:gd name="textAreaRight" fmla="*/ 53640 w 53280"/>
                <a:gd name="textAreaTop" fmla="*/ 0 h 57240"/>
                <a:gd name="textAreaBottom" fmla="*/ 57600 h 5724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73" name="Google Shape;1016;p6"/>
            <p:cNvGrpSpPr/>
            <p:nvPr/>
          </p:nvGrpSpPr>
          <p:grpSpPr>
            <a:xfrm>
              <a:off x="330840" y="269280"/>
              <a:ext cx="27720" cy="29520"/>
              <a:chOff x="330840" y="269280"/>
              <a:chExt cx="27720" cy="29520"/>
            </a:xfrm>
          </p:grpSpPr>
          <p:sp>
            <p:nvSpPr>
              <p:cNvPr id="674" name="Google Shape;1017;p6"/>
              <p:cNvSpPr/>
              <p:nvPr/>
            </p:nvSpPr>
            <p:spPr>
              <a:xfrm rot="6796800">
                <a:off x="337320" y="284400"/>
                <a:ext cx="9720" cy="684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5" name="Google Shape;1018;p6"/>
              <p:cNvSpPr/>
              <p:nvPr/>
            </p:nvSpPr>
            <p:spPr>
              <a:xfrm rot="6796800">
                <a:off x="342360" y="29232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6" name="Google Shape;1019;p6"/>
              <p:cNvSpPr/>
              <p:nvPr/>
            </p:nvSpPr>
            <p:spPr>
              <a:xfrm rot="6796800">
                <a:off x="332640" y="270720"/>
                <a:ext cx="8280" cy="972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7" name="Google Shape;1020;p6"/>
              <p:cNvSpPr/>
              <p:nvPr/>
            </p:nvSpPr>
            <p:spPr>
              <a:xfrm rot="6796800">
                <a:off x="343440" y="271080"/>
                <a:ext cx="8280" cy="648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8" name="Google Shape;1021;p6"/>
              <p:cNvSpPr/>
              <p:nvPr/>
            </p:nvSpPr>
            <p:spPr>
              <a:xfrm rot="6796800">
                <a:off x="350280" y="277560"/>
                <a:ext cx="8280" cy="50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79" name="Google Shape;1022;p6"/>
            <p:cNvGrpSpPr/>
            <p:nvPr/>
          </p:nvGrpSpPr>
          <p:grpSpPr>
            <a:xfrm>
              <a:off x="252720" y="293760"/>
              <a:ext cx="63000" cy="146880"/>
              <a:chOff x="252720" y="293760"/>
              <a:chExt cx="63000" cy="146880"/>
            </a:xfrm>
          </p:grpSpPr>
          <p:sp>
            <p:nvSpPr>
              <p:cNvPr id="680" name="Google Shape;1023;p6"/>
              <p:cNvSpPr/>
              <p:nvPr/>
            </p:nvSpPr>
            <p:spPr>
              <a:xfrm rot="6796800">
                <a:off x="289080" y="386640"/>
                <a:ext cx="7560" cy="1440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1" name="Google Shape;1024;p6"/>
              <p:cNvSpPr/>
              <p:nvPr/>
            </p:nvSpPr>
            <p:spPr>
              <a:xfrm rot="6796800">
                <a:off x="291240" y="380880"/>
                <a:ext cx="6120" cy="828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2" name="Google Shape;1025;p6"/>
              <p:cNvSpPr/>
              <p:nvPr/>
            </p:nvSpPr>
            <p:spPr>
              <a:xfrm rot="6796800">
                <a:off x="294120" y="374040"/>
                <a:ext cx="4680" cy="720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3" name="Google Shape;1026;p6"/>
              <p:cNvSpPr/>
              <p:nvPr/>
            </p:nvSpPr>
            <p:spPr>
              <a:xfrm rot="6796800">
                <a:off x="295560" y="363240"/>
                <a:ext cx="11160" cy="972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4" name="Google Shape;1027;p6"/>
              <p:cNvSpPr/>
              <p:nvPr/>
            </p:nvSpPr>
            <p:spPr>
              <a:xfrm rot="6796800">
                <a:off x="303480" y="382320"/>
                <a:ext cx="7200" cy="540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5" name="Google Shape;1028;p6"/>
              <p:cNvSpPr/>
              <p:nvPr/>
            </p:nvSpPr>
            <p:spPr>
              <a:xfrm rot="6796800">
                <a:off x="305280" y="369360"/>
                <a:ext cx="9360" cy="540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6" name="Google Shape;1029;p6"/>
              <p:cNvSpPr/>
              <p:nvPr/>
            </p:nvSpPr>
            <p:spPr>
              <a:xfrm rot="6796800">
                <a:off x="306360" y="394200"/>
                <a:ext cx="9360" cy="50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7" name="Google Shape;1030;p6"/>
              <p:cNvSpPr/>
              <p:nvPr/>
            </p:nvSpPr>
            <p:spPr>
              <a:xfrm rot="6796800">
                <a:off x="284040" y="399240"/>
                <a:ext cx="6480" cy="104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8" name="Google Shape;1031;p6"/>
              <p:cNvSpPr/>
              <p:nvPr/>
            </p:nvSpPr>
            <p:spPr>
              <a:xfrm rot="6796800">
                <a:off x="298080" y="402840"/>
                <a:ext cx="3600" cy="504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9" name="Google Shape;1032;p6"/>
              <p:cNvSpPr/>
              <p:nvPr/>
            </p:nvSpPr>
            <p:spPr>
              <a:xfrm rot="6796800">
                <a:off x="294480" y="408960"/>
                <a:ext cx="6840" cy="972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0" name="Google Shape;1033;p6"/>
              <p:cNvSpPr/>
              <p:nvPr/>
            </p:nvSpPr>
            <p:spPr>
              <a:xfrm rot="6796800">
                <a:off x="307440" y="405720"/>
                <a:ext cx="4680" cy="50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1" name="Google Shape;1034;p6"/>
              <p:cNvSpPr/>
              <p:nvPr/>
            </p:nvSpPr>
            <p:spPr>
              <a:xfrm rot="6796800">
                <a:off x="301680" y="419760"/>
                <a:ext cx="8280" cy="50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2" name="Google Shape;1035;p6"/>
              <p:cNvSpPr/>
              <p:nvPr/>
            </p:nvSpPr>
            <p:spPr>
              <a:xfrm rot="6796800">
                <a:off x="291600" y="417960"/>
                <a:ext cx="4680" cy="684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3" name="Google Shape;1036;p6"/>
              <p:cNvSpPr/>
              <p:nvPr/>
            </p:nvSpPr>
            <p:spPr>
              <a:xfrm rot="6796800">
                <a:off x="304560" y="433800"/>
                <a:ext cx="6840" cy="504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4" name="Google Shape;1037;p6"/>
              <p:cNvSpPr/>
              <p:nvPr/>
            </p:nvSpPr>
            <p:spPr>
              <a:xfrm rot="6796800">
                <a:off x="297360" y="336960"/>
                <a:ext cx="7920" cy="900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5" name="Google Shape;1038;p6"/>
              <p:cNvSpPr/>
              <p:nvPr/>
            </p:nvSpPr>
            <p:spPr>
              <a:xfrm rot="6796800">
                <a:off x="304920" y="339120"/>
                <a:ext cx="6480" cy="39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6" name="Google Shape;1039;p6"/>
              <p:cNvSpPr/>
              <p:nvPr/>
            </p:nvSpPr>
            <p:spPr>
              <a:xfrm rot="6796800">
                <a:off x="308880" y="343080"/>
                <a:ext cx="5760" cy="57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7" name="Google Shape;1040;p6"/>
              <p:cNvSpPr/>
              <p:nvPr/>
            </p:nvSpPr>
            <p:spPr>
              <a:xfrm rot="6796800">
                <a:off x="254880" y="380880"/>
                <a:ext cx="5400" cy="864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8" name="Google Shape;1041;p6"/>
              <p:cNvSpPr/>
              <p:nvPr/>
            </p:nvSpPr>
            <p:spPr>
              <a:xfrm rot="6796800">
                <a:off x="259200" y="379440"/>
                <a:ext cx="6120" cy="504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9" name="Google Shape;1042;p6"/>
              <p:cNvSpPr/>
              <p:nvPr/>
            </p:nvSpPr>
            <p:spPr>
              <a:xfrm rot="6796800">
                <a:off x="266400" y="411120"/>
                <a:ext cx="7200" cy="97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0" name="Google Shape;1043;p6"/>
              <p:cNvSpPr/>
              <p:nvPr/>
            </p:nvSpPr>
            <p:spPr>
              <a:xfrm rot="6796800">
                <a:off x="266760" y="419040"/>
                <a:ext cx="5760" cy="468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1" name="Google Shape;1044;p6"/>
              <p:cNvSpPr/>
              <p:nvPr/>
            </p:nvSpPr>
            <p:spPr>
              <a:xfrm rot="6796800">
                <a:off x="289080" y="298440"/>
                <a:ext cx="7200" cy="75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2" name="Google Shape;1045;p6"/>
              <p:cNvSpPr/>
              <p:nvPr/>
            </p:nvSpPr>
            <p:spPr>
              <a:xfrm rot="6796800">
                <a:off x="293400" y="295920"/>
                <a:ext cx="9360" cy="648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3" name="Google Shape;1046;p6"/>
              <p:cNvSpPr/>
              <p:nvPr/>
            </p:nvSpPr>
            <p:spPr>
              <a:xfrm rot="6796800">
                <a:off x="296280" y="304560"/>
                <a:ext cx="5760" cy="576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04" name="Google Shape;1047;p6"/>
            <p:cNvGrpSpPr/>
            <p:nvPr/>
          </p:nvGrpSpPr>
          <p:grpSpPr>
            <a:xfrm>
              <a:off x="543600" y="304200"/>
              <a:ext cx="19440" cy="20160"/>
              <a:chOff x="543600" y="304200"/>
              <a:chExt cx="19440" cy="20160"/>
            </a:xfrm>
          </p:grpSpPr>
          <p:sp>
            <p:nvSpPr>
              <p:cNvPr id="705" name="Google Shape;1048;p6"/>
              <p:cNvSpPr/>
              <p:nvPr/>
            </p:nvSpPr>
            <p:spPr>
              <a:xfrm rot="6796800">
                <a:off x="545400" y="314640"/>
                <a:ext cx="6480" cy="90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6" name="Google Shape;1049;p6"/>
              <p:cNvSpPr/>
              <p:nvPr/>
            </p:nvSpPr>
            <p:spPr>
              <a:xfrm rot="6796800">
                <a:off x="545400" y="30744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7" name="Google Shape;1050;p6"/>
              <p:cNvSpPr/>
              <p:nvPr/>
            </p:nvSpPr>
            <p:spPr>
              <a:xfrm rot="6796800">
                <a:off x="555120" y="30564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8" name="Google Shape;1051;p6"/>
              <p:cNvSpPr/>
              <p:nvPr/>
            </p:nvSpPr>
            <p:spPr>
              <a:xfrm rot="6796800">
                <a:off x="557640" y="310320"/>
                <a:ext cx="3960" cy="504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09" name="Google Shape;1052;p6"/>
            <p:cNvGrpSpPr/>
            <p:nvPr/>
          </p:nvGrpSpPr>
          <p:grpSpPr>
            <a:xfrm>
              <a:off x="641880" y="318240"/>
              <a:ext cx="28800" cy="31320"/>
              <a:chOff x="641880" y="318240"/>
              <a:chExt cx="28800" cy="31320"/>
            </a:xfrm>
          </p:grpSpPr>
          <p:sp>
            <p:nvSpPr>
              <p:cNvPr id="710" name="Google Shape;1053;p6"/>
              <p:cNvSpPr/>
              <p:nvPr/>
            </p:nvSpPr>
            <p:spPr>
              <a:xfrm rot="6796800">
                <a:off x="645840" y="339120"/>
                <a:ext cx="11520" cy="72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1" name="Google Shape;1054;p6"/>
              <p:cNvSpPr/>
              <p:nvPr/>
            </p:nvSpPr>
            <p:spPr>
              <a:xfrm rot="6796800">
                <a:off x="654480" y="34200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2" name="Google Shape;1055;p6"/>
              <p:cNvSpPr/>
              <p:nvPr/>
            </p:nvSpPr>
            <p:spPr>
              <a:xfrm rot="6796800">
                <a:off x="642600" y="340920"/>
                <a:ext cx="6120" cy="57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3" name="Google Shape;1056;p6"/>
              <p:cNvSpPr/>
              <p:nvPr/>
            </p:nvSpPr>
            <p:spPr>
              <a:xfrm rot="6796800">
                <a:off x="648720" y="319680"/>
                <a:ext cx="9720" cy="900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4" name="Google Shape;1057;p6"/>
              <p:cNvSpPr/>
              <p:nvPr/>
            </p:nvSpPr>
            <p:spPr>
              <a:xfrm rot="6796800">
                <a:off x="656640" y="319320"/>
                <a:ext cx="4320" cy="68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5" name="Google Shape;1058;p6"/>
              <p:cNvSpPr/>
              <p:nvPr/>
            </p:nvSpPr>
            <p:spPr>
              <a:xfrm rot="6796800">
                <a:off x="642240" y="326520"/>
                <a:ext cx="7560" cy="576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6" name="Google Shape;1059;p6"/>
              <p:cNvSpPr/>
              <p:nvPr/>
            </p:nvSpPr>
            <p:spPr>
              <a:xfrm rot="6796800">
                <a:off x="661680" y="329760"/>
                <a:ext cx="8280" cy="68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17" name="Google Shape;1060;p6"/>
            <p:cNvGrpSpPr/>
            <p:nvPr/>
          </p:nvGrpSpPr>
          <p:grpSpPr>
            <a:xfrm>
              <a:off x="437040" y="567360"/>
              <a:ext cx="134640" cy="68760"/>
              <a:chOff x="437040" y="567360"/>
              <a:chExt cx="134640" cy="68760"/>
            </a:xfrm>
          </p:grpSpPr>
          <p:sp>
            <p:nvSpPr>
              <p:cNvPr id="718" name="Google Shape;1061;p6"/>
              <p:cNvSpPr/>
              <p:nvPr/>
            </p:nvSpPr>
            <p:spPr>
              <a:xfrm rot="6796800">
                <a:off x="507240" y="612000"/>
                <a:ext cx="6120" cy="93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9" name="Google Shape;1062;p6"/>
              <p:cNvSpPr/>
              <p:nvPr/>
            </p:nvSpPr>
            <p:spPr>
              <a:xfrm rot="6796800">
                <a:off x="515160" y="610920"/>
                <a:ext cx="3960" cy="576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0" name="Google Shape;1063;p6"/>
              <p:cNvSpPr/>
              <p:nvPr/>
            </p:nvSpPr>
            <p:spPr>
              <a:xfrm rot="6796800">
                <a:off x="521280" y="610920"/>
                <a:ext cx="4680" cy="648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1" name="Google Shape;1064;p6"/>
              <p:cNvSpPr/>
              <p:nvPr/>
            </p:nvSpPr>
            <p:spPr>
              <a:xfrm rot="6796800">
                <a:off x="528480" y="616320"/>
                <a:ext cx="6480" cy="75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2" name="Google Shape;1065;p6"/>
              <p:cNvSpPr/>
              <p:nvPr/>
            </p:nvSpPr>
            <p:spPr>
              <a:xfrm rot="6796800">
                <a:off x="534960" y="613080"/>
                <a:ext cx="3960" cy="468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3" name="Google Shape;1066;p6"/>
              <p:cNvSpPr/>
              <p:nvPr/>
            </p:nvSpPr>
            <p:spPr>
              <a:xfrm rot="6796800">
                <a:off x="538920" y="605880"/>
                <a:ext cx="7560" cy="540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4" name="Google Shape;1067;p6"/>
              <p:cNvSpPr/>
              <p:nvPr/>
            </p:nvSpPr>
            <p:spPr>
              <a:xfrm rot="6796800">
                <a:off x="545400" y="603360"/>
                <a:ext cx="6120" cy="36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5" name="Google Shape;1068;p6"/>
              <p:cNvSpPr/>
              <p:nvPr/>
            </p:nvSpPr>
            <p:spPr>
              <a:xfrm rot="6796800">
                <a:off x="541440" y="614160"/>
                <a:ext cx="9000" cy="61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6" name="Google Shape;1069;p6"/>
              <p:cNvSpPr/>
              <p:nvPr/>
            </p:nvSpPr>
            <p:spPr>
              <a:xfrm rot="6796800">
                <a:off x="538920" y="624240"/>
                <a:ext cx="4320" cy="396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7" name="Google Shape;1070;p6"/>
              <p:cNvSpPr/>
              <p:nvPr/>
            </p:nvSpPr>
            <p:spPr>
              <a:xfrm rot="6796800">
                <a:off x="551520" y="59832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8" name="Google Shape;1071;p6"/>
              <p:cNvSpPr/>
              <p:nvPr/>
            </p:nvSpPr>
            <p:spPr>
              <a:xfrm rot="6796800">
                <a:off x="439560" y="584640"/>
                <a:ext cx="5040" cy="93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9" name="Google Shape;1072;p6"/>
              <p:cNvSpPr/>
              <p:nvPr/>
            </p:nvSpPr>
            <p:spPr>
              <a:xfrm rot="6796800">
                <a:off x="438840" y="592560"/>
                <a:ext cx="4320" cy="68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0" name="Google Shape;1073;p6"/>
              <p:cNvSpPr/>
              <p:nvPr/>
            </p:nvSpPr>
            <p:spPr>
              <a:xfrm rot="6796800">
                <a:off x="448200" y="590400"/>
                <a:ext cx="6480" cy="648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1" name="Google Shape;1074;p6"/>
              <p:cNvSpPr/>
              <p:nvPr/>
            </p:nvSpPr>
            <p:spPr>
              <a:xfrm rot="6796800">
                <a:off x="453960" y="598320"/>
                <a:ext cx="6120" cy="43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2" name="Google Shape;1075;p6"/>
              <p:cNvSpPr/>
              <p:nvPr/>
            </p:nvSpPr>
            <p:spPr>
              <a:xfrm rot="6796800">
                <a:off x="459000" y="603000"/>
                <a:ext cx="5400" cy="396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3" name="Google Shape;1076;p6"/>
              <p:cNvSpPr/>
              <p:nvPr/>
            </p:nvSpPr>
            <p:spPr>
              <a:xfrm rot="6796800">
                <a:off x="462600" y="609120"/>
                <a:ext cx="7920" cy="504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4" name="Google Shape;1077;p6"/>
              <p:cNvSpPr/>
              <p:nvPr/>
            </p:nvSpPr>
            <p:spPr>
              <a:xfrm rot="6796800">
                <a:off x="468360" y="614880"/>
                <a:ext cx="6480" cy="54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5" name="Google Shape;1078;p6"/>
              <p:cNvSpPr/>
              <p:nvPr/>
            </p:nvSpPr>
            <p:spPr>
              <a:xfrm rot="6796800">
                <a:off x="474120" y="620640"/>
                <a:ext cx="7560" cy="64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6" name="Google Shape;1079;p6"/>
              <p:cNvSpPr/>
              <p:nvPr/>
            </p:nvSpPr>
            <p:spPr>
              <a:xfrm rot="6796800">
                <a:off x="459360" y="617760"/>
                <a:ext cx="6840" cy="576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7" name="Google Shape;1080;p6"/>
              <p:cNvSpPr/>
              <p:nvPr/>
            </p:nvSpPr>
            <p:spPr>
              <a:xfrm rot="6796800">
                <a:off x="465840" y="623160"/>
                <a:ext cx="5400" cy="468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8" name="Google Shape;1081;p6"/>
              <p:cNvSpPr/>
              <p:nvPr/>
            </p:nvSpPr>
            <p:spPr>
              <a:xfrm rot="6796800">
                <a:off x="477360" y="628200"/>
                <a:ext cx="5040" cy="79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9" name="Google Shape;1082;p6"/>
              <p:cNvSpPr/>
              <p:nvPr/>
            </p:nvSpPr>
            <p:spPr>
              <a:xfrm rot="6796800">
                <a:off x="482760" y="621360"/>
                <a:ext cx="7920" cy="432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0" name="Google Shape;1083;p6"/>
              <p:cNvSpPr/>
              <p:nvPr/>
            </p:nvSpPr>
            <p:spPr>
              <a:xfrm rot="6796800">
                <a:off x="491760" y="618840"/>
                <a:ext cx="5040" cy="32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240"/>
                  <a:gd name="textAreaBottom" fmla="*/ 3600 h 324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1" name="Google Shape;1084;p6"/>
              <p:cNvSpPr/>
              <p:nvPr/>
            </p:nvSpPr>
            <p:spPr>
              <a:xfrm rot="6796800">
                <a:off x="488520" y="628560"/>
                <a:ext cx="5760" cy="504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2" name="Google Shape;1085;p6"/>
              <p:cNvSpPr/>
              <p:nvPr/>
            </p:nvSpPr>
            <p:spPr>
              <a:xfrm rot="6796800">
                <a:off x="496080" y="611280"/>
                <a:ext cx="8280" cy="540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3" name="Google Shape;1086;p6"/>
              <p:cNvSpPr/>
              <p:nvPr/>
            </p:nvSpPr>
            <p:spPr>
              <a:xfrm rot="6796800">
                <a:off x="495720" y="623160"/>
                <a:ext cx="5040" cy="32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240"/>
                  <a:gd name="textAreaBottom" fmla="*/ 3600 h 324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4" name="Google Shape;1087;p6"/>
              <p:cNvSpPr/>
              <p:nvPr/>
            </p:nvSpPr>
            <p:spPr>
              <a:xfrm rot="6796800">
                <a:off x="539280" y="565560"/>
                <a:ext cx="7560" cy="1584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5" name="Google Shape;1088;p6"/>
              <p:cNvSpPr/>
              <p:nvPr/>
            </p:nvSpPr>
            <p:spPr>
              <a:xfrm rot="6796800">
                <a:off x="543240" y="576360"/>
                <a:ext cx="6120" cy="111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6" name="Google Shape;1089;p6"/>
              <p:cNvSpPr/>
              <p:nvPr/>
            </p:nvSpPr>
            <p:spPr>
              <a:xfrm rot="6796800">
                <a:off x="554040" y="589320"/>
                <a:ext cx="7200" cy="1224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7" name="Google Shape;1090;p6"/>
              <p:cNvSpPr/>
              <p:nvPr/>
            </p:nvSpPr>
            <p:spPr>
              <a:xfrm rot="6796800">
                <a:off x="561600" y="582480"/>
                <a:ext cx="6480" cy="900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8" name="Google Shape;1091;p6"/>
              <p:cNvSpPr/>
              <p:nvPr/>
            </p:nvSpPr>
            <p:spPr>
              <a:xfrm rot="6796800">
                <a:off x="564480" y="569880"/>
                <a:ext cx="5400" cy="720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49" name="Google Shape;1092;p6"/>
            <p:cNvGrpSpPr/>
            <p:nvPr/>
          </p:nvGrpSpPr>
          <p:grpSpPr>
            <a:xfrm>
              <a:off x="611280" y="421920"/>
              <a:ext cx="42480" cy="34920"/>
              <a:chOff x="611280" y="421920"/>
              <a:chExt cx="42480" cy="34920"/>
            </a:xfrm>
          </p:grpSpPr>
          <p:sp>
            <p:nvSpPr>
              <p:cNvPr id="750" name="Google Shape;1093;p6"/>
              <p:cNvSpPr/>
              <p:nvPr/>
            </p:nvSpPr>
            <p:spPr>
              <a:xfrm rot="6796800">
                <a:off x="614520" y="438840"/>
                <a:ext cx="9000" cy="118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1" name="Google Shape;1094;p6"/>
              <p:cNvSpPr/>
              <p:nvPr/>
            </p:nvSpPr>
            <p:spPr>
              <a:xfrm rot="6796800">
                <a:off x="613080" y="448920"/>
                <a:ext cx="5040" cy="756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2" name="Google Shape;1095;p6"/>
              <p:cNvSpPr/>
              <p:nvPr/>
            </p:nvSpPr>
            <p:spPr>
              <a:xfrm rot="6796800">
                <a:off x="622440" y="421920"/>
                <a:ext cx="9720" cy="1512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5120"/>
                  <a:gd name="textAreaBottom" fmla="*/ 15480 h 1512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3" name="Google Shape;1096;p6"/>
              <p:cNvSpPr/>
              <p:nvPr/>
            </p:nvSpPr>
            <p:spPr>
              <a:xfrm rot="6796800">
                <a:off x="636480" y="423720"/>
                <a:ext cx="7200" cy="75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560"/>
                  <a:gd name="textAreaBottom" fmla="*/ 7920 h 756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4" name="Google Shape;1097;p6"/>
              <p:cNvSpPr/>
              <p:nvPr/>
            </p:nvSpPr>
            <p:spPr>
              <a:xfrm rot="6796800">
                <a:off x="647640" y="428040"/>
                <a:ext cx="5040" cy="54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5" name="Google Shape;1098;p6"/>
              <p:cNvSpPr/>
              <p:nvPr/>
            </p:nvSpPr>
            <p:spPr>
              <a:xfrm rot="6796800">
                <a:off x="632160" y="437760"/>
                <a:ext cx="5400" cy="576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56" name="Google Shape;1099;p6"/>
            <p:cNvGrpSpPr/>
            <p:nvPr/>
          </p:nvGrpSpPr>
          <p:grpSpPr>
            <a:xfrm>
              <a:off x="570240" y="520200"/>
              <a:ext cx="49320" cy="81000"/>
              <a:chOff x="570240" y="520200"/>
              <a:chExt cx="49320" cy="81000"/>
            </a:xfrm>
          </p:grpSpPr>
          <p:sp>
            <p:nvSpPr>
              <p:cNvPr id="757" name="Google Shape;1100;p6"/>
              <p:cNvSpPr/>
              <p:nvPr/>
            </p:nvSpPr>
            <p:spPr>
              <a:xfrm rot="6796800">
                <a:off x="594000" y="522000"/>
                <a:ext cx="7200" cy="792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8" name="Google Shape;1101;p6"/>
              <p:cNvSpPr/>
              <p:nvPr/>
            </p:nvSpPr>
            <p:spPr>
              <a:xfrm rot="6796800">
                <a:off x="601200" y="520200"/>
                <a:ext cx="5040" cy="72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9" name="Google Shape;1102;p6"/>
              <p:cNvSpPr/>
              <p:nvPr/>
            </p:nvSpPr>
            <p:spPr>
              <a:xfrm rot="6796800">
                <a:off x="602640" y="531000"/>
                <a:ext cx="5040" cy="648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0" name="Google Shape;1103;p6"/>
              <p:cNvSpPr/>
              <p:nvPr/>
            </p:nvSpPr>
            <p:spPr>
              <a:xfrm rot="6796800">
                <a:off x="588960" y="546480"/>
                <a:ext cx="9000" cy="1044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1" name="Google Shape;1104;p6"/>
              <p:cNvSpPr/>
              <p:nvPr/>
            </p:nvSpPr>
            <p:spPr>
              <a:xfrm rot="6796800">
                <a:off x="583200" y="555480"/>
                <a:ext cx="6840" cy="90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2" name="Google Shape;1105;p6"/>
              <p:cNvSpPr/>
              <p:nvPr/>
            </p:nvSpPr>
            <p:spPr>
              <a:xfrm rot="6796800">
                <a:off x="579600" y="57636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3" name="Google Shape;1106;p6"/>
              <p:cNvSpPr/>
              <p:nvPr/>
            </p:nvSpPr>
            <p:spPr>
              <a:xfrm rot="6796800">
                <a:off x="572040" y="590400"/>
                <a:ext cx="8280" cy="972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4" name="Google Shape;1107;p6"/>
              <p:cNvSpPr/>
              <p:nvPr/>
            </p:nvSpPr>
            <p:spPr>
              <a:xfrm rot="6796800">
                <a:off x="574560" y="582840"/>
                <a:ext cx="3240" cy="4680"/>
              </a:xfrm>
              <a:custGeom>
                <a:avLst/>
                <a:gdLst>
                  <a:gd name="textAreaLeft" fmla="*/ 0 w 3240"/>
                  <a:gd name="textAreaRight" fmla="*/ 3600 w 32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5" name="Google Shape;1108;p6"/>
              <p:cNvSpPr/>
              <p:nvPr/>
            </p:nvSpPr>
            <p:spPr>
              <a:xfrm rot="6796800">
                <a:off x="601920" y="543240"/>
                <a:ext cx="6840" cy="828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6" name="Google Shape;1109;p6"/>
              <p:cNvSpPr/>
              <p:nvPr/>
            </p:nvSpPr>
            <p:spPr>
              <a:xfrm rot="6796800">
                <a:off x="612720" y="536040"/>
                <a:ext cx="5400" cy="612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7" name="Google Shape;1110;p6"/>
              <p:cNvSpPr/>
              <p:nvPr/>
            </p:nvSpPr>
            <p:spPr>
              <a:xfrm rot="6796800">
                <a:off x="587520" y="555480"/>
                <a:ext cx="6480" cy="122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12240"/>
                  <a:gd name="textAreaBottom" fmla="*/ 12600 h 1224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8" name="Google Shape;1111;p6"/>
              <p:cNvSpPr/>
              <p:nvPr/>
            </p:nvSpPr>
            <p:spPr>
              <a:xfrm rot="6796800">
                <a:off x="586080" y="567000"/>
                <a:ext cx="4320" cy="468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69" name="Google Shape;1112;p6"/>
            <p:cNvGrpSpPr/>
            <p:nvPr/>
          </p:nvGrpSpPr>
          <p:grpSpPr>
            <a:xfrm>
              <a:off x="328320" y="249120"/>
              <a:ext cx="61920" cy="102600"/>
              <a:chOff x="328320" y="249120"/>
              <a:chExt cx="61920" cy="102600"/>
            </a:xfrm>
          </p:grpSpPr>
          <p:sp>
            <p:nvSpPr>
              <p:cNvPr id="770" name="Google Shape;1113;p6"/>
              <p:cNvSpPr/>
              <p:nvPr/>
            </p:nvSpPr>
            <p:spPr>
              <a:xfrm rot="6796800">
                <a:off x="375120" y="261720"/>
                <a:ext cx="10440" cy="648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1" name="Google Shape;1114;p6"/>
              <p:cNvSpPr/>
              <p:nvPr/>
            </p:nvSpPr>
            <p:spPr>
              <a:xfrm rot="6796800">
                <a:off x="380160" y="270000"/>
                <a:ext cx="10080" cy="612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2" name="Google Shape;1115;p6"/>
              <p:cNvSpPr/>
              <p:nvPr/>
            </p:nvSpPr>
            <p:spPr>
              <a:xfrm rot="6796800">
                <a:off x="380880" y="277560"/>
                <a:ext cx="7200" cy="576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3" name="Google Shape;1116;p6"/>
              <p:cNvSpPr/>
              <p:nvPr/>
            </p:nvSpPr>
            <p:spPr>
              <a:xfrm rot="6796800">
                <a:off x="365760" y="249480"/>
                <a:ext cx="6120" cy="720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4" name="Google Shape;1117;p6"/>
              <p:cNvSpPr/>
              <p:nvPr/>
            </p:nvSpPr>
            <p:spPr>
              <a:xfrm rot="6796800">
                <a:off x="375840" y="334440"/>
                <a:ext cx="8280" cy="864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5" name="Google Shape;1118;p6"/>
              <p:cNvSpPr/>
              <p:nvPr/>
            </p:nvSpPr>
            <p:spPr>
              <a:xfrm rot="6796800">
                <a:off x="376200" y="343440"/>
                <a:ext cx="5040" cy="828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8280"/>
                  <a:gd name="textAreaBottom" fmla="*/ 8640 h 828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6" name="Google Shape;1119;p6"/>
              <p:cNvSpPr/>
              <p:nvPr/>
            </p:nvSpPr>
            <p:spPr>
              <a:xfrm rot="6796800">
                <a:off x="383040" y="34164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7" name="Google Shape;1120;p6"/>
              <p:cNvSpPr/>
              <p:nvPr/>
            </p:nvSpPr>
            <p:spPr>
              <a:xfrm rot="6796800">
                <a:off x="327600" y="326520"/>
                <a:ext cx="11880" cy="684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6840"/>
                  <a:gd name="textAreaBottom" fmla="*/ 7200 h 684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8" name="Google Shape;1121;p6"/>
              <p:cNvSpPr/>
              <p:nvPr/>
            </p:nvSpPr>
            <p:spPr>
              <a:xfrm rot="6796800">
                <a:off x="336960" y="330480"/>
                <a:ext cx="6480" cy="504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9" name="Google Shape;1122;p6"/>
              <p:cNvSpPr/>
              <p:nvPr/>
            </p:nvSpPr>
            <p:spPr>
              <a:xfrm rot="6796800">
                <a:off x="336600" y="339480"/>
                <a:ext cx="4320" cy="432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80" name="Google Shape;1123;p6"/>
            <p:cNvGrpSpPr/>
            <p:nvPr/>
          </p:nvGrpSpPr>
          <p:grpSpPr>
            <a:xfrm>
              <a:off x="197640" y="414000"/>
              <a:ext cx="72360" cy="119880"/>
              <a:chOff x="197640" y="414000"/>
              <a:chExt cx="72360" cy="119880"/>
            </a:xfrm>
          </p:grpSpPr>
          <p:sp>
            <p:nvSpPr>
              <p:cNvPr id="781" name="Google Shape;1124;p6"/>
              <p:cNvSpPr/>
              <p:nvPr/>
            </p:nvSpPr>
            <p:spPr>
              <a:xfrm rot="6796800">
                <a:off x="214200" y="524160"/>
                <a:ext cx="10800" cy="648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2" name="Google Shape;1125;p6"/>
              <p:cNvSpPr/>
              <p:nvPr/>
            </p:nvSpPr>
            <p:spPr>
              <a:xfrm rot="6796800">
                <a:off x="205560" y="523080"/>
                <a:ext cx="5400" cy="7200"/>
              </a:xfrm>
              <a:custGeom>
                <a:avLst/>
                <a:gdLst>
                  <a:gd name="textAreaLeft" fmla="*/ 0 w 5400"/>
                  <a:gd name="textAreaRight" fmla="*/ 5760 w 540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3" name="Google Shape;1126;p6"/>
              <p:cNvSpPr/>
              <p:nvPr/>
            </p:nvSpPr>
            <p:spPr>
              <a:xfrm rot="6796800">
                <a:off x="197640" y="521280"/>
                <a:ext cx="6120" cy="396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3960"/>
                  <a:gd name="textAreaBottom" fmla="*/ 4320 h 396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4" name="Google Shape;1127;p6"/>
              <p:cNvSpPr/>
              <p:nvPr/>
            </p:nvSpPr>
            <p:spPr>
              <a:xfrm rot="6796800">
                <a:off x="200520" y="509760"/>
                <a:ext cx="6480" cy="5760"/>
              </a:xfrm>
              <a:custGeom>
                <a:avLst/>
                <a:gdLst>
                  <a:gd name="textAreaLeft" fmla="*/ 0 w 6480"/>
                  <a:gd name="textAreaRight" fmla="*/ 6840 w 64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5" name="Google Shape;1128;p6"/>
              <p:cNvSpPr/>
              <p:nvPr/>
            </p:nvSpPr>
            <p:spPr>
              <a:xfrm rot="6796800">
                <a:off x="208800" y="506520"/>
                <a:ext cx="4320" cy="5040"/>
              </a:xfrm>
              <a:custGeom>
                <a:avLst/>
                <a:gdLst>
                  <a:gd name="textAreaLeft" fmla="*/ 0 w 4320"/>
                  <a:gd name="textAreaRight" fmla="*/ 4680 w 432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6" name="Google Shape;1129;p6"/>
              <p:cNvSpPr/>
              <p:nvPr/>
            </p:nvSpPr>
            <p:spPr>
              <a:xfrm rot="6796800">
                <a:off x="228240" y="444600"/>
                <a:ext cx="8280" cy="5760"/>
              </a:xfrm>
              <a:custGeom>
                <a:avLst/>
                <a:gdLst>
                  <a:gd name="textAreaLeft" fmla="*/ 0 w 8280"/>
                  <a:gd name="textAreaRight" fmla="*/ 8640 w 828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7" name="Google Shape;1130;p6"/>
              <p:cNvSpPr/>
              <p:nvPr/>
            </p:nvSpPr>
            <p:spPr>
              <a:xfrm rot="6796800">
                <a:off x="235800" y="448920"/>
                <a:ext cx="3600" cy="3600"/>
              </a:xfrm>
              <a:custGeom>
                <a:avLst/>
                <a:gdLst>
                  <a:gd name="textAreaLeft" fmla="*/ 0 w 3600"/>
                  <a:gd name="textAreaRight" fmla="*/ 3960 w 360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8" name="Google Shape;1131;p6"/>
              <p:cNvSpPr/>
              <p:nvPr/>
            </p:nvSpPr>
            <p:spPr>
              <a:xfrm rot="6796800">
                <a:off x="242280" y="452160"/>
                <a:ext cx="6120" cy="6120"/>
              </a:xfrm>
              <a:custGeom>
                <a:avLst/>
                <a:gdLst>
                  <a:gd name="textAreaLeft" fmla="*/ 0 w 6120"/>
                  <a:gd name="textAreaRight" fmla="*/ 6480 w 612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9" name="Google Shape;1132;p6"/>
              <p:cNvSpPr/>
              <p:nvPr/>
            </p:nvSpPr>
            <p:spPr>
              <a:xfrm rot="6796800">
                <a:off x="224280" y="459720"/>
                <a:ext cx="5040" cy="432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0" name="Google Shape;1133;p6"/>
              <p:cNvSpPr/>
              <p:nvPr/>
            </p:nvSpPr>
            <p:spPr>
              <a:xfrm rot="6796800">
                <a:off x="223560" y="470160"/>
                <a:ext cx="5040" cy="360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3600"/>
                  <a:gd name="textAreaBottom" fmla="*/ 3960 h 360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1" name="Google Shape;1134;p6"/>
              <p:cNvSpPr/>
              <p:nvPr/>
            </p:nvSpPr>
            <p:spPr>
              <a:xfrm rot="6796800">
                <a:off x="236160" y="416160"/>
                <a:ext cx="7200" cy="4680"/>
              </a:xfrm>
              <a:custGeom>
                <a:avLst/>
                <a:gdLst>
                  <a:gd name="textAreaLeft" fmla="*/ 0 w 7200"/>
                  <a:gd name="textAreaRight" fmla="*/ 7560 w 720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2" name="Google Shape;1135;p6"/>
              <p:cNvSpPr/>
              <p:nvPr/>
            </p:nvSpPr>
            <p:spPr>
              <a:xfrm rot="6796800">
                <a:off x="261720" y="446760"/>
                <a:ext cx="5760" cy="9000"/>
              </a:xfrm>
              <a:custGeom>
                <a:avLst/>
                <a:gdLst>
                  <a:gd name="textAreaLeft" fmla="*/ 0 w 5760"/>
                  <a:gd name="textAreaRight" fmla="*/ 6120 w 57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3" name="Google Shape;1136;p6"/>
              <p:cNvSpPr/>
              <p:nvPr/>
            </p:nvSpPr>
            <p:spPr>
              <a:xfrm rot="6796800">
                <a:off x="262800" y="454680"/>
                <a:ext cx="3960" cy="540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4" name="Google Shape;1137;p6"/>
              <p:cNvSpPr/>
              <p:nvPr/>
            </p:nvSpPr>
            <p:spPr>
              <a:xfrm rot="6796800">
                <a:off x="263160" y="441360"/>
                <a:ext cx="3960" cy="7920"/>
              </a:xfrm>
              <a:custGeom>
                <a:avLst/>
                <a:gdLst>
                  <a:gd name="textAreaLeft" fmla="*/ 0 w 3960"/>
                  <a:gd name="textAreaRight" fmla="*/ 4320 w 39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5" name="Google Shape;1138;p6"/>
              <p:cNvSpPr/>
              <p:nvPr/>
            </p:nvSpPr>
            <p:spPr>
              <a:xfrm rot="6796800">
                <a:off x="241920" y="419040"/>
                <a:ext cx="6840" cy="7200"/>
              </a:xfrm>
              <a:custGeom>
                <a:avLst/>
                <a:gdLst>
                  <a:gd name="textAreaLeft" fmla="*/ 0 w 6840"/>
                  <a:gd name="textAreaRight" fmla="*/ 7200 w 6840"/>
                  <a:gd name="textAreaTop" fmla="*/ 0 h 7200"/>
                  <a:gd name="textAreaBottom" fmla="*/ 7560 h 720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6" name="Google Shape;1139;p6"/>
              <p:cNvSpPr/>
              <p:nvPr/>
            </p:nvSpPr>
            <p:spPr>
              <a:xfrm rot="6796800">
                <a:off x="245880" y="414720"/>
                <a:ext cx="4680" cy="4320"/>
              </a:xfrm>
              <a:custGeom>
                <a:avLst/>
                <a:gdLst>
                  <a:gd name="textAreaLeft" fmla="*/ 0 w 4680"/>
                  <a:gd name="textAreaRight" fmla="*/ 5040 w 4680"/>
                  <a:gd name="textAreaTop" fmla="*/ 0 h 4320"/>
                  <a:gd name="textAreaBottom" fmla="*/ 4680 h 432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7" name="Google Shape;1140;p6"/>
              <p:cNvSpPr/>
              <p:nvPr/>
            </p:nvSpPr>
            <p:spPr>
              <a:xfrm rot="6796800">
                <a:off x="246600" y="426600"/>
                <a:ext cx="5040" cy="5040"/>
              </a:xfrm>
              <a:custGeom>
                <a:avLst/>
                <a:gdLst>
                  <a:gd name="textAreaLeft" fmla="*/ 0 w 5040"/>
                  <a:gd name="textAreaRight" fmla="*/ 5400 w 5040"/>
                  <a:gd name="textAreaTop" fmla="*/ 0 h 5040"/>
                  <a:gd name="textAreaBottom" fmla="*/ 5400 h 504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98" name="Google Shape;1141;p6"/>
            <p:cNvGrpSpPr/>
            <p:nvPr/>
          </p:nvGrpSpPr>
          <p:grpSpPr>
            <a:xfrm>
              <a:off x="391320" y="324360"/>
              <a:ext cx="108000" cy="204840"/>
              <a:chOff x="391320" y="324360"/>
              <a:chExt cx="108000" cy="204840"/>
            </a:xfrm>
          </p:grpSpPr>
          <p:sp>
            <p:nvSpPr>
              <p:cNvPr id="799" name="Google Shape;1142;p6"/>
              <p:cNvSpPr/>
              <p:nvPr/>
            </p:nvSpPr>
            <p:spPr>
              <a:xfrm rot="6796800">
                <a:off x="436320" y="493920"/>
                <a:ext cx="11520" cy="54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0" name="Google Shape;1143;p6"/>
              <p:cNvSpPr/>
              <p:nvPr/>
            </p:nvSpPr>
            <p:spPr>
              <a:xfrm rot="6796800">
                <a:off x="445320" y="496440"/>
                <a:ext cx="7920" cy="5760"/>
              </a:xfrm>
              <a:custGeom>
                <a:avLst/>
                <a:gdLst>
                  <a:gd name="textAreaLeft" fmla="*/ 0 w 7920"/>
                  <a:gd name="textAreaRight" fmla="*/ 8280 w 792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1" name="Google Shape;1144;p6"/>
              <p:cNvSpPr/>
              <p:nvPr/>
            </p:nvSpPr>
            <p:spPr>
              <a:xfrm rot="6796800">
                <a:off x="431280" y="490680"/>
                <a:ext cx="7560" cy="4680"/>
              </a:xfrm>
              <a:custGeom>
                <a:avLst/>
                <a:gdLst>
                  <a:gd name="textAreaLeft" fmla="*/ 0 w 7560"/>
                  <a:gd name="textAreaRight" fmla="*/ 7920 w 756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2" name="Google Shape;1145;p6"/>
              <p:cNvSpPr/>
              <p:nvPr/>
            </p:nvSpPr>
            <p:spPr>
              <a:xfrm rot="6796800">
                <a:off x="487080" y="326880"/>
                <a:ext cx="11520" cy="9000"/>
              </a:xfrm>
              <a:custGeom>
                <a:avLst/>
                <a:gdLst>
                  <a:gd name="textAreaLeft" fmla="*/ 0 w 11520"/>
                  <a:gd name="textAreaRight" fmla="*/ 11880 w 115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3" name="Google Shape;1146;p6"/>
              <p:cNvSpPr/>
              <p:nvPr/>
            </p:nvSpPr>
            <p:spPr>
              <a:xfrm rot="6796800">
                <a:off x="459360" y="347040"/>
                <a:ext cx="11880" cy="612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6120"/>
                  <a:gd name="textAreaBottom" fmla="*/ 6480 h 612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4" name="Google Shape;1147;p6"/>
              <p:cNvSpPr/>
              <p:nvPr/>
            </p:nvSpPr>
            <p:spPr>
              <a:xfrm rot="6796800">
                <a:off x="390240" y="414720"/>
                <a:ext cx="15480" cy="864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5" name="Google Shape;1148;p6"/>
              <p:cNvSpPr/>
              <p:nvPr/>
            </p:nvSpPr>
            <p:spPr>
              <a:xfrm rot="6796800">
                <a:off x="402840" y="511200"/>
                <a:ext cx="23040" cy="10080"/>
              </a:xfrm>
              <a:custGeom>
                <a:avLst/>
                <a:gdLst>
                  <a:gd name="textAreaLeft" fmla="*/ 0 w 23040"/>
                  <a:gd name="textAreaRight" fmla="*/ 23400 w 2304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806" name="Google Shape;1149;p6"/>
            <p:cNvGrpSpPr/>
            <p:nvPr/>
          </p:nvGrpSpPr>
          <p:grpSpPr>
            <a:xfrm>
              <a:off x="247320" y="654840"/>
              <a:ext cx="285840" cy="92520"/>
              <a:chOff x="247320" y="654840"/>
              <a:chExt cx="285840" cy="92520"/>
            </a:xfrm>
          </p:grpSpPr>
          <p:sp>
            <p:nvSpPr>
              <p:cNvPr id="807" name="Google Shape;1150;p6"/>
              <p:cNvSpPr/>
              <p:nvPr/>
            </p:nvSpPr>
            <p:spPr>
              <a:xfrm rot="6796800">
                <a:off x="259560" y="703800"/>
                <a:ext cx="25920" cy="4356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43560"/>
                  <a:gd name="textAreaBottom" fmla="*/ 43920 h 4356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8" name="Google Shape;1151;p6"/>
              <p:cNvSpPr/>
              <p:nvPr/>
            </p:nvSpPr>
            <p:spPr>
              <a:xfrm rot="6796800">
                <a:off x="387360" y="717840"/>
                <a:ext cx="18360" cy="2988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29880"/>
                  <a:gd name="textAreaBottom" fmla="*/ 30240 h 2988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9" name="Google Shape;1152;p6"/>
              <p:cNvSpPr/>
              <p:nvPr/>
            </p:nvSpPr>
            <p:spPr>
              <a:xfrm rot="6796800">
                <a:off x="517680" y="659880"/>
                <a:ext cx="16560" cy="792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7920"/>
                  <a:gd name="textAreaBottom" fmla="*/ 8280 h 792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810" name="Google Shape;1153;p6"/>
            <p:cNvSpPr/>
            <p:nvPr/>
          </p:nvSpPr>
          <p:spPr>
            <a:xfrm rot="6796800">
              <a:off x="347760" y="779400"/>
              <a:ext cx="15840" cy="1584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1" name="Google Shape;1154;p6"/>
            <p:cNvSpPr/>
            <p:nvPr/>
          </p:nvSpPr>
          <p:spPr>
            <a:xfrm rot="6796800">
              <a:off x="363240" y="793440"/>
              <a:ext cx="10800" cy="118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2" name="Google Shape;1155;p6"/>
            <p:cNvSpPr/>
            <p:nvPr/>
          </p:nvSpPr>
          <p:spPr>
            <a:xfrm rot="6796800">
              <a:off x="374040" y="798120"/>
              <a:ext cx="2520" cy="684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3" name="Google Shape;1156;p6"/>
            <p:cNvSpPr/>
            <p:nvPr/>
          </p:nvSpPr>
          <p:spPr>
            <a:xfrm rot="6796800">
              <a:off x="380880" y="804240"/>
              <a:ext cx="4680" cy="82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4" name="Google Shape;1157;p6"/>
            <p:cNvSpPr/>
            <p:nvPr/>
          </p:nvSpPr>
          <p:spPr>
            <a:xfrm rot="6796800">
              <a:off x="438840" y="813600"/>
              <a:ext cx="6480" cy="115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5" name="Google Shape;1158;p6"/>
            <p:cNvSpPr/>
            <p:nvPr/>
          </p:nvSpPr>
          <p:spPr>
            <a:xfrm rot="6796800">
              <a:off x="447480" y="814320"/>
              <a:ext cx="8640" cy="1188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6" name="Google Shape;1159;p6"/>
            <p:cNvSpPr/>
            <p:nvPr/>
          </p:nvSpPr>
          <p:spPr>
            <a:xfrm rot="6796800">
              <a:off x="460440" y="808920"/>
              <a:ext cx="12960" cy="1692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7" name="Google Shape;1160;p6"/>
            <p:cNvSpPr/>
            <p:nvPr/>
          </p:nvSpPr>
          <p:spPr>
            <a:xfrm rot="6796800">
              <a:off x="473040" y="810720"/>
              <a:ext cx="9360" cy="122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8" name="Google Shape;1161;p6"/>
            <p:cNvSpPr/>
            <p:nvPr/>
          </p:nvSpPr>
          <p:spPr>
            <a:xfrm rot="6796800">
              <a:off x="97560" y="312120"/>
              <a:ext cx="616320" cy="438480"/>
            </a:xfrm>
            <a:custGeom>
              <a:avLst/>
              <a:gdLst>
                <a:gd name="textAreaLeft" fmla="*/ 0 w 616320"/>
                <a:gd name="textAreaRight" fmla="*/ 616680 w 616320"/>
                <a:gd name="textAreaTop" fmla="*/ 0 h 438480"/>
                <a:gd name="textAreaBottom" fmla="*/ 438840 h 43848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Google Shape;139;p4"/>
          <p:cNvSpPr/>
          <p:nvPr/>
        </p:nvSpPr>
        <p:spPr>
          <a:xfrm rot="19066200">
            <a:off x="-537120" y="190800"/>
            <a:ext cx="1378080" cy="958680"/>
          </a:xfrm>
          <a:custGeom>
            <a:avLst/>
            <a:gdLst>
              <a:gd name="textAreaLeft" fmla="*/ 0 w 1378080"/>
              <a:gd name="textAreaRight" fmla="*/ 1378440 w 1378080"/>
              <a:gd name="textAreaTop" fmla="*/ 0 h 958680"/>
              <a:gd name="textAreaBottom" fmla="*/ 959040 h 95868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859" name="Google Shape;140;p4"/>
          <p:cNvGrpSpPr/>
          <p:nvPr/>
        </p:nvGrpSpPr>
        <p:grpSpPr>
          <a:xfrm>
            <a:off x="7965000" y="4127760"/>
            <a:ext cx="1090080" cy="952200"/>
            <a:chOff x="7965000" y="4127760"/>
            <a:chExt cx="1090080" cy="952200"/>
          </a:xfrm>
        </p:grpSpPr>
        <p:sp>
          <p:nvSpPr>
            <p:cNvPr id="860" name="Google Shape;141;p4"/>
            <p:cNvSpPr/>
            <p:nvPr/>
          </p:nvSpPr>
          <p:spPr>
            <a:xfrm>
              <a:off x="7965000" y="4127760"/>
              <a:ext cx="1090080" cy="952200"/>
            </a:xfrm>
            <a:custGeom>
              <a:avLst/>
              <a:gdLst>
                <a:gd name="textAreaLeft" fmla="*/ 0 w 1090080"/>
                <a:gd name="textAreaRight" fmla="*/ 1090440 w 1090080"/>
                <a:gd name="textAreaTop" fmla="*/ 0 h 952200"/>
                <a:gd name="textAreaBottom" fmla="*/ 952560 h 95220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1" name="Google Shape;142;p4"/>
            <p:cNvSpPr/>
            <p:nvPr/>
          </p:nvSpPr>
          <p:spPr>
            <a:xfrm>
              <a:off x="8033760" y="4178160"/>
              <a:ext cx="934560" cy="845280"/>
            </a:xfrm>
            <a:custGeom>
              <a:avLst/>
              <a:gdLst>
                <a:gd name="textAreaLeft" fmla="*/ 0 w 934560"/>
                <a:gd name="textAreaRight" fmla="*/ 934920 w 934560"/>
                <a:gd name="textAreaTop" fmla="*/ 0 h 845280"/>
                <a:gd name="textAreaBottom" fmla="*/ 845640 h 84528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2" name="Google Shape;143;p4"/>
            <p:cNvSpPr/>
            <p:nvPr/>
          </p:nvSpPr>
          <p:spPr>
            <a:xfrm>
              <a:off x="8101800" y="4187520"/>
              <a:ext cx="453600" cy="516600"/>
            </a:xfrm>
            <a:custGeom>
              <a:avLst/>
              <a:gdLst>
                <a:gd name="textAreaLeft" fmla="*/ 0 w 453600"/>
                <a:gd name="textAreaRight" fmla="*/ 453960 w 453600"/>
                <a:gd name="textAreaTop" fmla="*/ 0 h 516600"/>
                <a:gd name="textAreaBottom" fmla="*/ 516960 h 51660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3" name="Google Shape;144;p4"/>
            <p:cNvSpPr/>
            <p:nvPr/>
          </p:nvSpPr>
          <p:spPr>
            <a:xfrm>
              <a:off x="8102160" y="4348800"/>
              <a:ext cx="372960" cy="355680"/>
            </a:xfrm>
            <a:custGeom>
              <a:avLst/>
              <a:gdLst>
                <a:gd name="textAreaLeft" fmla="*/ 0 w 372960"/>
                <a:gd name="textAreaRight" fmla="*/ 373320 w 372960"/>
                <a:gd name="textAreaTop" fmla="*/ 0 h 355680"/>
                <a:gd name="textAreaBottom" fmla="*/ 356040 h 35568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4" name="Google Shape;145;p4"/>
            <p:cNvSpPr/>
            <p:nvPr/>
          </p:nvSpPr>
          <p:spPr>
            <a:xfrm>
              <a:off x="8034120" y="4476960"/>
              <a:ext cx="832320" cy="545040"/>
            </a:xfrm>
            <a:custGeom>
              <a:avLst/>
              <a:gdLst>
                <a:gd name="textAreaLeft" fmla="*/ 0 w 832320"/>
                <a:gd name="textAreaRight" fmla="*/ 832680 w 832320"/>
                <a:gd name="textAreaTop" fmla="*/ 0 h 545040"/>
                <a:gd name="textAreaBottom" fmla="*/ 545400 h 54504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5" name="Google Shape;146;p4"/>
            <p:cNvSpPr/>
            <p:nvPr/>
          </p:nvSpPr>
          <p:spPr>
            <a:xfrm>
              <a:off x="8654040" y="4813200"/>
              <a:ext cx="28080" cy="936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6" name="Google Shape;147;p4"/>
            <p:cNvSpPr/>
            <p:nvPr/>
          </p:nvSpPr>
          <p:spPr>
            <a:xfrm>
              <a:off x="8664480" y="4829040"/>
              <a:ext cx="25920" cy="828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7" name="Google Shape;148;p4"/>
            <p:cNvSpPr/>
            <p:nvPr/>
          </p:nvSpPr>
          <p:spPr>
            <a:xfrm>
              <a:off x="8688240" y="4829760"/>
              <a:ext cx="13320" cy="504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8" name="Google Shape;149;p4"/>
            <p:cNvSpPr/>
            <p:nvPr/>
          </p:nvSpPr>
          <p:spPr>
            <a:xfrm>
              <a:off x="8686440" y="4812480"/>
              <a:ext cx="20880" cy="720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9" name="Google Shape;150;p4"/>
            <p:cNvSpPr/>
            <p:nvPr/>
          </p:nvSpPr>
          <p:spPr>
            <a:xfrm>
              <a:off x="8656200" y="4805280"/>
              <a:ext cx="20520" cy="64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0" name="Google Shape;151;p4"/>
            <p:cNvSpPr/>
            <p:nvPr/>
          </p:nvSpPr>
          <p:spPr>
            <a:xfrm>
              <a:off x="8632800" y="4819680"/>
              <a:ext cx="18360" cy="64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1" name="Google Shape;152;p4"/>
            <p:cNvSpPr/>
            <p:nvPr/>
          </p:nvSpPr>
          <p:spPr>
            <a:xfrm>
              <a:off x="8635680" y="481176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2" name="Google Shape;153;p4"/>
            <p:cNvSpPr/>
            <p:nvPr/>
          </p:nvSpPr>
          <p:spPr>
            <a:xfrm>
              <a:off x="8616240" y="4824000"/>
              <a:ext cx="15120" cy="5400"/>
            </a:xfrm>
            <a:custGeom>
              <a:avLst/>
              <a:gdLst>
                <a:gd name="textAreaLeft" fmla="*/ 0 w 15120"/>
                <a:gd name="textAreaRight" fmla="*/ 15480 w 151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3" name="Google Shape;154;p4"/>
            <p:cNvSpPr/>
            <p:nvPr/>
          </p:nvSpPr>
          <p:spPr>
            <a:xfrm>
              <a:off x="8650440" y="4835520"/>
              <a:ext cx="23040" cy="756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4" name="Google Shape;155;p4"/>
            <p:cNvSpPr/>
            <p:nvPr/>
          </p:nvSpPr>
          <p:spPr>
            <a:xfrm>
              <a:off x="8642880" y="4843800"/>
              <a:ext cx="18000" cy="576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5" name="Google Shape;156;p4"/>
            <p:cNvSpPr/>
            <p:nvPr/>
          </p:nvSpPr>
          <p:spPr>
            <a:xfrm>
              <a:off x="8629200" y="4848120"/>
              <a:ext cx="15480" cy="540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6" name="Google Shape;157;p4"/>
            <p:cNvSpPr/>
            <p:nvPr/>
          </p:nvSpPr>
          <p:spPr>
            <a:xfrm>
              <a:off x="8655840" y="4863240"/>
              <a:ext cx="20520" cy="684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7" name="Google Shape;158;p4"/>
            <p:cNvSpPr/>
            <p:nvPr/>
          </p:nvSpPr>
          <p:spPr>
            <a:xfrm>
              <a:off x="8612640" y="48459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8" name="Google Shape;159;p4"/>
            <p:cNvSpPr/>
            <p:nvPr/>
          </p:nvSpPr>
          <p:spPr>
            <a:xfrm>
              <a:off x="8619120" y="483840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9" name="Google Shape;160;p4"/>
            <p:cNvSpPr/>
            <p:nvPr/>
          </p:nvSpPr>
          <p:spPr>
            <a:xfrm>
              <a:off x="8622000" y="4862160"/>
              <a:ext cx="6480" cy="28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0" name="Google Shape;161;p4"/>
            <p:cNvSpPr/>
            <p:nvPr/>
          </p:nvSpPr>
          <p:spPr>
            <a:xfrm>
              <a:off x="8640720" y="4864680"/>
              <a:ext cx="7560" cy="28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1" name="Google Shape;162;p4"/>
            <p:cNvSpPr/>
            <p:nvPr/>
          </p:nvSpPr>
          <p:spPr>
            <a:xfrm>
              <a:off x="8670960" y="4853880"/>
              <a:ext cx="21240" cy="72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2" name="Google Shape;163;p4"/>
            <p:cNvSpPr/>
            <p:nvPr/>
          </p:nvSpPr>
          <p:spPr>
            <a:xfrm>
              <a:off x="8527680" y="4619880"/>
              <a:ext cx="25200" cy="720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3" name="Google Shape;164;p4"/>
            <p:cNvSpPr/>
            <p:nvPr/>
          </p:nvSpPr>
          <p:spPr>
            <a:xfrm>
              <a:off x="8398800" y="4578120"/>
              <a:ext cx="8640" cy="32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4" name="Google Shape;165;p4"/>
            <p:cNvSpPr/>
            <p:nvPr/>
          </p:nvSpPr>
          <p:spPr>
            <a:xfrm>
              <a:off x="8393400" y="456696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5" name="Google Shape;166;p4"/>
            <p:cNvSpPr/>
            <p:nvPr/>
          </p:nvSpPr>
          <p:spPr>
            <a:xfrm>
              <a:off x="8371080" y="4579920"/>
              <a:ext cx="66240" cy="21960"/>
            </a:xfrm>
            <a:custGeom>
              <a:avLst/>
              <a:gdLst>
                <a:gd name="textAreaLeft" fmla="*/ 0 w 66240"/>
                <a:gd name="textAreaRight" fmla="*/ 66600 w 6624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6" name="Google Shape;167;p4"/>
            <p:cNvSpPr/>
            <p:nvPr/>
          </p:nvSpPr>
          <p:spPr>
            <a:xfrm>
              <a:off x="8117280" y="4480200"/>
              <a:ext cx="219240" cy="9000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90000"/>
                <a:gd name="textAreaBottom" fmla="*/ 90360 h 9000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7" name="Google Shape;168;p4"/>
            <p:cNvSpPr/>
            <p:nvPr/>
          </p:nvSpPr>
          <p:spPr>
            <a:xfrm>
              <a:off x="8135280" y="4476600"/>
              <a:ext cx="260280" cy="87480"/>
            </a:xfrm>
            <a:custGeom>
              <a:avLst/>
              <a:gdLst>
                <a:gd name="textAreaLeft" fmla="*/ 0 w 260280"/>
                <a:gd name="textAreaRight" fmla="*/ 260640 w 260280"/>
                <a:gd name="textAreaTop" fmla="*/ 0 h 87480"/>
                <a:gd name="textAreaBottom" fmla="*/ 87840 h 8748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8" name="Google Shape;169;p4"/>
            <p:cNvSpPr/>
            <p:nvPr/>
          </p:nvSpPr>
          <p:spPr>
            <a:xfrm>
              <a:off x="8345880" y="4554360"/>
              <a:ext cx="25920" cy="900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9" name="Google Shape;170;p4"/>
            <p:cNvSpPr/>
            <p:nvPr/>
          </p:nvSpPr>
          <p:spPr>
            <a:xfrm>
              <a:off x="8331120" y="4547880"/>
              <a:ext cx="7200" cy="32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0" name="Google Shape;171;p4"/>
            <p:cNvSpPr/>
            <p:nvPr/>
          </p:nvSpPr>
          <p:spPr>
            <a:xfrm>
              <a:off x="8335800" y="4554720"/>
              <a:ext cx="6120" cy="28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1" name="Google Shape;172;p4"/>
            <p:cNvSpPr/>
            <p:nvPr/>
          </p:nvSpPr>
          <p:spPr>
            <a:xfrm>
              <a:off x="8381160" y="4569120"/>
              <a:ext cx="15480" cy="50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2" name="Google Shape;173;p4"/>
            <p:cNvSpPr/>
            <p:nvPr/>
          </p:nvSpPr>
          <p:spPr>
            <a:xfrm>
              <a:off x="8364240" y="4571640"/>
              <a:ext cx="11520" cy="32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3" name="Google Shape;174;p4"/>
            <p:cNvSpPr/>
            <p:nvPr/>
          </p:nvSpPr>
          <p:spPr>
            <a:xfrm>
              <a:off x="8340480" y="456588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4" name="Google Shape;175;p4"/>
            <p:cNvSpPr/>
            <p:nvPr/>
          </p:nvSpPr>
          <p:spPr>
            <a:xfrm>
              <a:off x="8388360" y="4579200"/>
              <a:ext cx="6120" cy="21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5" name="Google Shape;176;p4"/>
            <p:cNvSpPr/>
            <p:nvPr/>
          </p:nvSpPr>
          <p:spPr>
            <a:xfrm>
              <a:off x="8275320" y="4588200"/>
              <a:ext cx="129240" cy="4284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6" name="Google Shape;177;p4"/>
            <p:cNvSpPr/>
            <p:nvPr/>
          </p:nvSpPr>
          <p:spPr>
            <a:xfrm>
              <a:off x="8289000" y="4457880"/>
              <a:ext cx="131040" cy="168120"/>
            </a:xfrm>
            <a:custGeom>
              <a:avLst/>
              <a:gdLst>
                <a:gd name="textAreaLeft" fmla="*/ 0 w 131040"/>
                <a:gd name="textAreaRight" fmla="*/ 131400 w 131040"/>
                <a:gd name="textAreaTop" fmla="*/ 0 h 168120"/>
                <a:gd name="textAreaBottom" fmla="*/ 168480 h 16812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7" name="Google Shape;178;p4"/>
            <p:cNvSpPr/>
            <p:nvPr/>
          </p:nvSpPr>
          <p:spPr>
            <a:xfrm>
              <a:off x="8351640" y="4551120"/>
              <a:ext cx="59760" cy="73440"/>
            </a:xfrm>
            <a:custGeom>
              <a:avLst/>
              <a:gdLst>
                <a:gd name="textAreaLeft" fmla="*/ 0 w 59760"/>
                <a:gd name="textAreaRight" fmla="*/ 60120 w 59760"/>
                <a:gd name="textAreaTop" fmla="*/ 0 h 73440"/>
                <a:gd name="textAreaBottom" fmla="*/ 73800 h 7344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8" name="Google Shape;179;p4"/>
            <p:cNvSpPr/>
            <p:nvPr/>
          </p:nvSpPr>
          <p:spPr>
            <a:xfrm>
              <a:off x="8295120" y="4461120"/>
              <a:ext cx="96480" cy="14760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147600"/>
                <a:gd name="textAreaBottom" fmla="*/ 147960 h 14760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9" name="Google Shape;180;p4"/>
            <p:cNvSpPr/>
            <p:nvPr/>
          </p:nvSpPr>
          <p:spPr>
            <a:xfrm>
              <a:off x="8073720" y="4653360"/>
              <a:ext cx="72720" cy="28800"/>
            </a:xfrm>
            <a:custGeom>
              <a:avLst/>
              <a:gdLst>
                <a:gd name="textAreaLeft" fmla="*/ 0 w 72720"/>
                <a:gd name="textAreaRight" fmla="*/ 73080 w 7272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0" name="Google Shape;181;p4"/>
            <p:cNvSpPr/>
            <p:nvPr/>
          </p:nvSpPr>
          <p:spPr>
            <a:xfrm>
              <a:off x="8240400" y="4712760"/>
              <a:ext cx="78480" cy="17280"/>
            </a:xfrm>
            <a:custGeom>
              <a:avLst/>
              <a:gdLst>
                <a:gd name="textAreaLeft" fmla="*/ 0 w 78480"/>
                <a:gd name="textAreaRight" fmla="*/ 78840 w 7848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1" name="Google Shape;182;p4"/>
            <p:cNvSpPr/>
            <p:nvPr/>
          </p:nvSpPr>
          <p:spPr>
            <a:xfrm>
              <a:off x="8243640" y="4718520"/>
              <a:ext cx="101880" cy="18360"/>
            </a:xfrm>
            <a:custGeom>
              <a:avLst/>
              <a:gdLst>
                <a:gd name="textAreaLeft" fmla="*/ 0 w 101880"/>
                <a:gd name="textAreaRight" fmla="*/ 102240 w 1018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2" name="Google Shape;183;p4"/>
            <p:cNvSpPr/>
            <p:nvPr/>
          </p:nvSpPr>
          <p:spPr>
            <a:xfrm>
              <a:off x="8078400" y="4651560"/>
              <a:ext cx="227520" cy="7056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70560"/>
                <a:gd name="textAreaBottom" fmla="*/ 70920 h 7056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3" name="Google Shape;184;p4"/>
            <p:cNvSpPr/>
            <p:nvPr/>
          </p:nvSpPr>
          <p:spPr>
            <a:xfrm>
              <a:off x="8194680" y="4521240"/>
              <a:ext cx="57600" cy="16560"/>
            </a:xfrm>
            <a:custGeom>
              <a:avLst/>
              <a:gdLst>
                <a:gd name="textAreaLeft" fmla="*/ 0 w 57600"/>
                <a:gd name="textAreaRight" fmla="*/ 57960 w 5760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4" name="Google Shape;185;p4"/>
            <p:cNvSpPr/>
            <p:nvPr/>
          </p:nvSpPr>
          <p:spPr>
            <a:xfrm>
              <a:off x="8249040" y="4525560"/>
              <a:ext cx="19800" cy="684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5" name="Google Shape;186;p4"/>
            <p:cNvSpPr/>
            <p:nvPr/>
          </p:nvSpPr>
          <p:spPr>
            <a:xfrm>
              <a:off x="8146800" y="4519800"/>
              <a:ext cx="20520" cy="360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6" name="Google Shape;187;p4"/>
            <p:cNvSpPr/>
            <p:nvPr/>
          </p:nvSpPr>
          <p:spPr>
            <a:xfrm>
              <a:off x="8159760" y="45151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7" name="Google Shape;188;p4"/>
            <p:cNvSpPr/>
            <p:nvPr/>
          </p:nvSpPr>
          <p:spPr>
            <a:xfrm>
              <a:off x="8136360" y="4506480"/>
              <a:ext cx="9360" cy="36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8" name="Google Shape;189;p4"/>
            <p:cNvSpPr/>
            <p:nvPr/>
          </p:nvSpPr>
          <p:spPr>
            <a:xfrm>
              <a:off x="8173440" y="4520160"/>
              <a:ext cx="12240" cy="3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9" name="Google Shape;190;p4"/>
            <p:cNvSpPr/>
            <p:nvPr/>
          </p:nvSpPr>
          <p:spPr>
            <a:xfrm>
              <a:off x="8154720" y="4497840"/>
              <a:ext cx="74520" cy="2232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0" name="Google Shape;191;p4"/>
            <p:cNvSpPr/>
            <p:nvPr/>
          </p:nvSpPr>
          <p:spPr>
            <a:xfrm>
              <a:off x="8093520" y="4507560"/>
              <a:ext cx="211680" cy="200520"/>
            </a:xfrm>
            <a:custGeom>
              <a:avLst/>
              <a:gdLst>
                <a:gd name="textAreaLeft" fmla="*/ 0 w 211680"/>
                <a:gd name="textAreaRight" fmla="*/ 212040 w 211680"/>
                <a:gd name="textAreaTop" fmla="*/ 0 h 200520"/>
                <a:gd name="textAreaBottom" fmla="*/ 200880 h 20052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1" name="Google Shape;192;p4"/>
            <p:cNvSpPr/>
            <p:nvPr/>
          </p:nvSpPr>
          <p:spPr>
            <a:xfrm>
              <a:off x="8254440" y="4615560"/>
              <a:ext cx="48240" cy="9036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90360"/>
                <a:gd name="textAreaBottom" fmla="*/ 90720 h 9036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2" name="Google Shape;193;p4"/>
            <p:cNvSpPr/>
            <p:nvPr/>
          </p:nvSpPr>
          <p:spPr>
            <a:xfrm>
              <a:off x="8268480" y="4620600"/>
              <a:ext cx="46440" cy="68040"/>
            </a:xfrm>
            <a:custGeom>
              <a:avLst/>
              <a:gdLst>
                <a:gd name="textAreaLeft" fmla="*/ 0 w 46440"/>
                <a:gd name="textAreaRight" fmla="*/ 46800 w 46440"/>
                <a:gd name="textAreaTop" fmla="*/ 0 h 68040"/>
                <a:gd name="textAreaBottom" fmla="*/ 68400 h 6804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3" name="Google Shape;194;p4"/>
            <p:cNvSpPr/>
            <p:nvPr/>
          </p:nvSpPr>
          <p:spPr>
            <a:xfrm>
              <a:off x="8226720" y="4554000"/>
              <a:ext cx="56520" cy="142920"/>
            </a:xfrm>
            <a:custGeom>
              <a:avLst/>
              <a:gdLst>
                <a:gd name="textAreaLeft" fmla="*/ 0 w 56520"/>
                <a:gd name="textAreaRight" fmla="*/ 56880 w 5652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4" name="Google Shape;195;p4"/>
            <p:cNvSpPr/>
            <p:nvPr/>
          </p:nvSpPr>
          <p:spPr>
            <a:xfrm>
              <a:off x="8100360" y="4511520"/>
              <a:ext cx="148680" cy="166320"/>
            </a:xfrm>
            <a:custGeom>
              <a:avLst/>
              <a:gdLst>
                <a:gd name="textAreaLeft" fmla="*/ 0 w 148680"/>
                <a:gd name="textAreaRight" fmla="*/ 149040 w 14868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5" name="Google Shape;196;p4"/>
            <p:cNvSpPr/>
            <p:nvPr/>
          </p:nvSpPr>
          <p:spPr>
            <a:xfrm>
              <a:off x="8108640" y="4514400"/>
              <a:ext cx="114480" cy="162720"/>
            </a:xfrm>
            <a:custGeom>
              <a:avLst/>
              <a:gdLst>
                <a:gd name="textAreaLeft" fmla="*/ 0 w 114480"/>
                <a:gd name="textAreaRight" fmla="*/ 114840 w 114480"/>
                <a:gd name="textAreaTop" fmla="*/ 0 h 162720"/>
                <a:gd name="textAreaBottom" fmla="*/ 163080 h 16272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6" name="Google Shape;197;p4"/>
            <p:cNvSpPr/>
            <p:nvPr/>
          </p:nvSpPr>
          <p:spPr>
            <a:xfrm>
              <a:off x="8112240" y="4601880"/>
              <a:ext cx="14760" cy="2736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7" name="Google Shape;198;p4"/>
            <p:cNvSpPr/>
            <p:nvPr/>
          </p:nvSpPr>
          <p:spPr>
            <a:xfrm>
              <a:off x="8115120" y="4587840"/>
              <a:ext cx="13320" cy="118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8" name="Google Shape;199;p4"/>
            <p:cNvSpPr/>
            <p:nvPr/>
          </p:nvSpPr>
          <p:spPr>
            <a:xfrm>
              <a:off x="8114400" y="4550760"/>
              <a:ext cx="14040" cy="288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9" name="Google Shape;200;p4"/>
            <p:cNvSpPr/>
            <p:nvPr/>
          </p:nvSpPr>
          <p:spPr>
            <a:xfrm>
              <a:off x="8227800" y="4546800"/>
              <a:ext cx="55800" cy="25200"/>
            </a:xfrm>
            <a:custGeom>
              <a:avLst/>
              <a:gdLst>
                <a:gd name="textAreaLeft" fmla="*/ 0 w 55800"/>
                <a:gd name="textAreaRight" fmla="*/ 56160 w 55800"/>
                <a:gd name="textAreaTop" fmla="*/ 0 h 25200"/>
                <a:gd name="textAreaBottom" fmla="*/ 25560 h 2520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0" name="Google Shape;201;p4"/>
            <p:cNvSpPr/>
            <p:nvPr/>
          </p:nvSpPr>
          <p:spPr>
            <a:xfrm>
              <a:off x="8178480" y="4614840"/>
              <a:ext cx="86040" cy="191160"/>
            </a:xfrm>
            <a:custGeom>
              <a:avLst/>
              <a:gdLst>
                <a:gd name="textAreaLeft" fmla="*/ 0 w 86040"/>
                <a:gd name="textAreaRight" fmla="*/ 86400 w 86040"/>
                <a:gd name="textAreaTop" fmla="*/ 0 h 191160"/>
                <a:gd name="textAreaBottom" fmla="*/ 191520 h 19116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1" name="Google Shape;202;p4"/>
            <p:cNvSpPr/>
            <p:nvPr/>
          </p:nvSpPr>
          <p:spPr>
            <a:xfrm>
              <a:off x="8299440" y="4603680"/>
              <a:ext cx="78840" cy="180360"/>
            </a:xfrm>
            <a:custGeom>
              <a:avLst/>
              <a:gdLst>
                <a:gd name="textAreaLeft" fmla="*/ 0 w 78840"/>
                <a:gd name="textAreaRight" fmla="*/ 79200 w 7884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2" name="Google Shape;203;p4"/>
            <p:cNvSpPr/>
            <p:nvPr/>
          </p:nvSpPr>
          <p:spPr>
            <a:xfrm>
              <a:off x="8315280" y="4669560"/>
              <a:ext cx="16920" cy="9216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92160"/>
                <a:gd name="textAreaBottom" fmla="*/ 92520 h 9216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3" name="Google Shape;204;p4"/>
            <p:cNvSpPr/>
            <p:nvPr/>
          </p:nvSpPr>
          <p:spPr>
            <a:xfrm>
              <a:off x="8336520" y="4612320"/>
              <a:ext cx="34200" cy="13752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137520"/>
                <a:gd name="textAreaBottom" fmla="*/ 137880 h 13752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4" name="Google Shape;205;p4"/>
            <p:cNvSpPr/>
            <p:nvPr/>
          </p:nvSpPr>
          <p:spPr>
            <a:xfrm>
              <a:off x="8321400" y="4634280"/>
              <a:ext cx="47520" cy="33120"/>
            </a:xfrm>
            <a:custGeom>
              <a:avLst/>
              <a:gdLst>
                <a:gd name="textAreaLeft" fmla="*/ 0 w 47520"/>
                <a:gd name="textAreaRight" fmla="*/ 47880 w 4752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5" name="Google Shape;206;p4"/>
            <p:cNvSpPr/>
            <p:nvPr/>
          </p:nvSpPr>
          <p:spPr>
            <a:xfrm>
              <a:off x="8403840" y="4614840"/>
              <a:ext cx="79200" cy="180000"/>
            </a:xfrm>
            <a:custGeom>
              <a:avLst/>
              <a:gdLst>
                <a:gd name="textAreaLeft" fmla="*/ 0 w 79200"/>
                <a:gd name="textAreaRight" fmla="*/ 79560 w 79200"/>
                <a:gd name="textAreaTop" fmla="*/ 0 h 180000"/>
                <a:gd name="textAreaBottom" fmla="*/ 180360 h 18000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6" name="Google Shape;207;p4"/>
            <p:cNvSpPr/>
            <p:nvPr/>
          </p:nvSpPr>
          <p:spPr>
            <a:xfrm>
              <a:off x="8421120" y="4621320"/>
              <a:ext cx="37440" cy="11016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110160"/>
                <a:gd name="textAreaBottom" fmla="*/ 110520 h 11016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7" name="Google Shape;208;p4"/>
            <p:cNvSpPr/>
            <p:nvPr/>
          </p:nvSpPr>
          <p:spPr>
            <a:xfrm>
              <a:off x="8446680" y="4625640"/>
              <a:ext cx="30960" cy="10224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102240"/>
                <a:gd name="textAreaBottom" fmla="*/ 102600 h 10224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8" name="Google Shape;209;p4"/>
            <p:cNvSpPr/>
            <p:nvPr/>
          </p:nvSpPr>
          <p:spPr>
            <a:xfrm>
              <a:off x="8430480" y="4626360"/>
              <a:ext cx="48600" cy="37080"/>
            </a:xfrm>
            <a:custGeom>
              <a:avLst/>
              <a:gdLst>
                <a:gd name="textAreaLeft" fmla="*/ 0 w 48600"/>
                <a:gd name="textAreaRight" fmla="*/ 48960 w 486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9" name="Google Shape;210;p4"/>
            <p:cNvSpPr/>
            <p:nvPr/>
          </p:nvSpPr>
          <p:spPr>
            <a:xfrm>
              <a:off x="8491320" y="4620600"/>
              <a:ext cx="86400" cy="17532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175320"/>
                <a:gd name="textAreaBottom" fmla="*/ 175680 h 17532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0" name="Google Shape;211;p4"/>
            <p:cNvSpPr/>
            <p:nvPr/>
          </p:nvSpPr>
          <p:spPr>
            <a:xfrm>
              <a:off x="8532000" y="4633200"/>
              <a:ext cx="39600" cy="30240"/>
            </a:xfrm>
            <a:custGeom>
              <a:avLst/>
              <a:gdLst>
                <a:gd name="textAreaLeft" fmla="*/ 0 w 39600"/>
                <a:gd name="textAreaRight" fmla="*/ 39960 w 39600"/>
                <a:gd name="textAreaTop" fmla="*/ 0 h 30240"/>
                <a:gd name="textAreaBottom" fmla="*/ 30600 h 3024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1" name="Google Shape;212;p4"/>
            <p:cNvSpPr/>
            <p:nvPr/>
          </p:nvSpPr>
          <p:spPr>
            <a:xfrm>
              <a:off x="8569800" y="4628160"/>
              <a:ext cx="84600" cy="17352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173520"/>
                <a:gd name="textAreaBottom" fmla="*/ 173880 h 17352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2" name="Google Shape;213;p4"/>
            <p:cNvSpPr/>
            <p:nvPr/>
          </p:nvSpPr>
          <p:spPr>
            <a:xfrm>
              <a:off x="8648640" y="4635000"/>
              <a:ext cx="66600" cy="123120"/>
            </a:xfrm>
            <a:custGeom>
              <a:avLst/>
              <a:gdLst>
                <a:gd name="textAreaLeft" fmla="*/ 0 w 66600"/>
                <a:gd name="textAreaRight" fmla="*/ 66960 w 66600"/>
                <a:gd name="textAreaTop" fmla="*/ 0 h 123120"/>
                <a:gd name="textAreaBottom" fmla="*/ 123480 h 12312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3" name="Google Shape;214;p4"/>
            <p:cNvSpPr/>
            <p:nvPr/>
          </p:nvSpPr>
          <p:spPr>
            <a:xfrm>
              <a:off x="8711280" y="4651920"/>
              <a:ext cx="56160" cy="104040"/>
            </a:xfrm>
            <a:custGeom>
              <a:avLst/>
              <a:gdLst>
                <a:gd name="textAreaLeft" fmla="*/ 0 w 56160"/>
                <a:gd name="textAreaRight" fmla="*/ 56520 w 56160"/>
                <a:gd name="textAreaTop" fmla="*/ 0 h 104040"/>
                <a:gd name="textAreaBottom" fmla="*/ 104400 h 10404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4" name="Google Shape;215;p4"/>
            <p:cNvSpPr/>
            <p:nvPr/>
          </p:nvSpPr>
          <p:spPr>
            <a:xfrm>
              <a:off x="8154000" y="4714200"/>
              <a:ext cx="703080" cy="252720"/>
            </a:xfrm>
            <a:custGeom>
              <a:avLst/>
              <a:gdLst>
                <a:gd name="textAreaLeft" fmla="*/ 0 w 703080"/>
                <a:gd name="textAreaRight" fmla="*/ 703440 w 703080"/>
                <a:gd name="textAreaTop" fmla="*/ 0 h 252720"/>
                <a:gd name="textAreaBottom" fmla="*/ 253080 h 25272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5" name="Google Shape;216;p4"/>
            <p:cNvSpPr/>
            <p:nvPr/>
          </p:nvSpPr>
          <p:spPr>
            <a:xfrm>
              <a:off x="8591040" y="4714560"/>
              <a:ext cx="133920" cy="4680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46800"/>
                <a:gd name="textAreaBottom" fmla="*/ 47160 h 4680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6" name="Google Shape;217;p4"/>
            <p:cNvSpPr/>
            <p:nvPr/>
          </p:nvSpPr>
          <p:spPr>
            <a:xfrm>
              <a:off x="8514000" y="4714560"/>
              <a:ext cx="187920" cy="6624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7" name="Google Shape;218;p4"/>
            <p:cNvSpPr/>
            <p:nvPr/>
          </p:nvSpPr>
          <p:spPr>
            <a:xfrm>
              <a:off x="8550000" y="4715640"/>
              <a:ext cx="134640" cy="3780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37800"/>
                <a:gd name="textAreaBottom" fmla="*/ 38160 h 3780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8" name="Google Shape;219;p4"/>
            <p:cNvSpPr/>
            <p:nvPr/>
          </p:nvSpPr>
          <p:spPr>
            <a:xfrm>
              <a:off x="8447400" y="4716000"/>
              <a:ext cx="223200" cy="73080"/>
            </a:xfrm>
            <a:custGeom>
              <a:avLst/>
              <a:gdLst>
                <a:gd name="textAreaLeft" fmla="*/ 0 w 223200"/>
                <a:gd name="textAreaRight" fmla="*/ 223560 w 223200"/>
                <a:gd name="textAreaTop" fmla="*/ 0 h 73080"/>
                <a:gd name="textAreaBottom" fmla="*/ 73440 h 7308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9" name="Google Shape;220;p4"/>
            <p:cNvSpPr/>
            <p:nvPr/>
          </p:nvSpPr>
          <p:spPr>
            <a:xfrm>
              <a:off x="8353800" y="4721760"/>
              <a:ext cx="276120" cy="99720"/>
            </a:xfrm>
            <a:custGeom>
              <a:avLst/>
              <a:gdLst>
                <a:gd name="textAreaLeft" fmla="*/ 0 w 276120"/>
                <a:gd name="textAreaRight" fmla="*/ 276480 w 276120"/>
                <a:gd name="textAreaTop" fmla="*/ 0 h 99720"/>
                <a:gd name="textAreaBottom" fmla="*/ 100080 h 9972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0" name="Google Shape;221;p4"/>
            <p:cNvSpPr/>
            <p:nvPr/>
          </p:nvSpPr>
          <p:spPr>
            <a:xfrm>
              <a:off x="8226360" y="4733640"/>
              <a:ext cx="374400" cy="142920"/>
            </a:xfrm>
            <a:custGeom>
              <a:avLst/>
              <a:gdLst>
                <a:gd name="textAreaLeft" fmla="*/ 0 w 374400"/>
                <a:gd name="textAreaRight" fmla="*/ 374760 w 37440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1" name="Google Shape;222;p4"/>
            <p:cNvSpPr/>
            <p:nvPr/>
          </p:nvSpPr>
          <p:spPr>
            <a:xfrm>
              <a:off x="8157240" y="4753080"/>
              <a:ext cx="402840" cy="158040"/>
            </a:xfrm>
            <a:custGeom>
              <a:avLst/>
              <a:gdLst>
                <a:gd name="textAreaLeft" fmla="*/ 0 w 402840"/>
                <a:gd name="textAreaRight" fmla="*/ 403200 w 402840"/>
                <a:gd name="textAreaTop" fmla="*/ 0 h 158040"/>
                <a:gd name="textAreaBottom" fmla="*/ 158400 h 15804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2" name="Google Shape;223;p4"/>
            <p:cNvSpPr/>
            <p:nvPr/>
          </p:nvSpPr>
          <p:spPr>
            <a:xfrm>
              <a:off x="8227080" y="4758480"/>
              <a:ext cx="297000" cy="118440"/>
            </a:xfrm>
            <a:custGeom>
              <a:avLst/>
              <a:gdLst>
                <a:gd name="textAreaLeft" fmla="*/ 0 w 297000"/>
                <a:gd name="textAreaRight" fmla="*/ 297360 w 297000"/>
                <a:gd name="textAreaTop" fmla="*/ 0 h 118440"/>
                <a:gd name="textAreaBottom" fmla="*/ 118800 h 11844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3" name="Google Shape;224;p4"/>
            <p:cNvSpPr/>
            <p:nvPr/>
          </p:nvSpPr>
          <p:spPr>
            <a:xfrm>
              <a:off x="8154000" y="4784760"/>
              <a:ext cx="444600" cy="182160"/>
            </a:xfrm>
            <a:custGeom>
              <a:avLst/>
              <a:gdLst>
                <a:gd name="textAreaLeft" fmla="*/ 0 w 444600"/>
                <a:gd name="textAreaRight" fmla="*/ 444960 w 44460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4" name="Google Shape;225;p4"/>
            <p:cNvSpPr/>
            <p:nvPr/>
          </p:nvSpPr>
          <p:spPr>
            <a:xfrm>
              <a:off x="8033760" y="4627800"/>
              <a:ext cx="839880" cy="156240"/>
            </a:xfrm>
            <a:custGeom>
              <a:avLst/>
              <a:gdLst>
                <a:gd name="textAreaLeft" fmla="*/ 0 w 839880"/>
                <a:gd name="textAreaRight" fmla="*/ 840240 w 839880"/>
                <a:gd name="textAreaTop" fmla="*/ 0 h 156240"/>
                <a:gd name="textAreaBottom" fmla="*/ 156600 h 15624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5" name="Google Shape;226;p4"/>
            <p:cNvSpPr/>
            <p:nvPr/>
          </p:nvSpPr>
          <p:spPr>
            <a:xfrm>
              <a:off x="8246520" y="4632480"/>
              <a:ext cx="385920" cy="19800"/>
            </a:xfrm>
            <a:custGeom>
              <a:avLst/>
              <a:gdLst>
                <a:gd name="textAreaLeft" fmla="*/ 0 w 385920"/>
                <a:gd name="textAreaRight" fmla="*/ 386280 w 385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6" name="Google Shape;227;p4"/>
            <p:cNvSpPr/>
            <p:nvPr/>
          </p:nvSpPr>
          <p:spPr>
            <a:xfrm>
              <a:off x="8053920" y="4645800"/>
              <a:ext cx="185400" cy="82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82800"/>
                <a:gd name="textAreaBottom" fmla="*/ 83160 h 8280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7" name="Google Shape;228;p4"/>
            <p:cNvSpPr/>
            <p:nvPr/>
          </p:nvSpPr>
          <p:spPr>
            <a:xfrm>
              <a:off x="8035920" y="4641480"/>
              <a:ext cx="826560" cy="143280"/>
            </a:xfrm>
            <a:custGeom>
              <a:avLst/>
              <a:gdLst>
                <a:gd name="textAreaLeft" fmla="*/ 0 w 826560"/>
                <a:gd name="textAreaRight" fmla="*/ 826920 w 826560"/>
                <a:gd name="textAreaTop" fmla="*/ 0 h 143280"/>
                <a:gd name="textAreaBottom" fmla="*/ 143640 h 14328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8" name="Google Shape;229;p4"/>
            <p:cNvSpPr/>
            <p:nvPr/>
          </p:nvSpPr>
          <p:spPr>
            <a:xfrm>
              <a:off x="8616960" y="4667040"/>
              <a:ext cx="270720" cy="354960"/>
            </a:xfrm>
            <a:custGeom>
              <a:avLst/>
              <a:gdLst>
                <a:gd name="textAreaLeft" fmla="*/ 0 w 270720"/>
                <a:gd name="textAreaRight" fmla="*/ 271080 w 270720"/>
                <a:gd name="textAreaTop" fmla="*/ 0 h 354960"/>
                <a:gd name="textAreaBottom" fmla="*/ 355320 h 35496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9" name="Google Shape;230;p4"/>
            <p:cNvSpPr/>
            <p:nvPr/>
          </p:nvSpPr>
          <p:spPr>
            <a:xfrm>
              <a:off x="8666280" y="4761720"/>
              <a:ext cx="190080" cy="263880"/>
            </a:xfrm>
            <a:custGeom>
              <a:avLst/>
              <a:gdLst>
                <a:gd name="textAreaLeft" fmla="*/ 0 w 190080"/>
                <a:gd name="textAreaRight" fmla="*/ 190440 w 190080"/>
                <a:gd name="textAreaTop" fmla="*/ 0 h 263880"/>
                <a:gd name="textAreaBottom" fmla="*/ 264240 h 26388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0" name="Google Shape;231;p4"/>
            <p:cNvSpPr/>
            <p:nvPr/>
          </p:nvSpPr>
          <p:spPr>
            <a:xfrm>
              <a:off x="8658720" y="4978800"/>
              <a:ext cx="16200" cy="1440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1" name="Google Shape;232;p4"/>
            <p:cNvSpPr/>
            <p:nvPr/>
          </p:nvSpPr>
          <p:spPr>
            <a:xfrm>
              <a:off x="8767800" y="4740120"/>
              <a:ext cx="6840" cy="212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21240"/>
                <a:gd name="textAreaBottom" fmla="*/ 21600 h 2124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2" name="Google Shape;233;p4"/>
            <p:cNvSpPr/>
            <p:nvPr/>
          </p:nvSpPr>
          <p:spPr>
            <a:xfrm>
              <a:off x="8773200" y="4750200"/>
              <a:ext cx="10440" cy="111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3" name="Google Shape;234;p4"/>
            <p:cNvSpPr/>
            <p:nvPr/>
          </p:nvSpPr>
          <p:spPr>
            <a:xfrm>
              <a:off x="8759520" y="4750200"/>
              <a:ext cx="10800" cy="115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4" name="Google Shape;235;p4"/>
            <p:cNvSpPr/>
            <p:nvPr/>
          </p:nvSpPr>
          <p:spPr>
            <a:xfrm>
              <a:off x="8818560" y="4714560"/>
              <a:ext cx="13320" cy="1548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5" name="Google Shape;236;p4"/>
            <p:cNvSpPr/>
            <p:nvPr/>
          </p:nvSpPr>
          <p:spPr>
            <a:xfrm>
              <a:off x="8831160" y="4711680"/>
              <a:ext cx="7920" cy="1728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6" name="Google Shape;237;p4"/>
            <p:cNvSpPr/>
            <p:nvPr/>
          </p:nvSpPr>
          <p:spPr>
            <a:xfrm>
              <a:off x="8813880" y="4727160"/>
              <a:ext cx="16920" cy="72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7" name="Google Shape;238;p4"/>
            <p:cNvSpPr/>
            <p:nvPr/>
          </p:nvSpPr>
          <p:spPr>
            <a:xfrm>
              <a:off x="8835120" y="4682160"/>
              <a:ext cx="10800" cy="18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8" name="Google Shape;239;p4"/>
            <p:cNvSpPr/>
            <p:nvPr/>
          </p:nvSpPr>
          <p:spPr>
            <a:xfrm>
              <a:off x="8847360" y="4685400"/>
              <a:ext cx="7560" cy="1548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9" name="Google Shape;240;p4"/>
            <p:cNvSpPr/>
            <p:nvPr/>
          </p:nvSpPr>
          <p:spPr>
            <a:xfrm>
              <a:off x="8830800" y="4695120"/>
              <a:ext cx="14760" cy="720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0" name="Google Shape;241;p4"/>
            <p:cNvSpPr/>
            <p:nvPr/>
          </p:nvSpPr>
          <p:spPr>
            <a:xfrm>
              <a:off x="8865000" y="4663800"/>
              <a:ext cx="9720" cy="172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1" name="Google Shape;242;p4"/>
            <p:cNvSpPr/>
            <p:nvPr/>
          </p:nvSpPr>
          <p:spPr>
            <a:xfrm>
              <a:off x="8874720" y="4668120"/>
              <a:ext cx="8640" cy="12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2" name="Google Shape;243;p4"/>
            <p:cNvSpPr/>
            <p:nvPr/>
          </p:nvSpPr>
          <p:spPr>
            <a:xfrm>
              <a:off x="8858520" y="4674600"/>
              <a:ext cx="13320" cy="756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3" name="Google Shape;244;p4"/>
            <p:cNvSpPr/>
            <p:nvPr/>
          </p:nvSpPr>
          <p:spPr>
            <a:xfrm>
              <a:off x="8733240" y="4762080"/>
              <a:ext cx="13680" cy="154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4" name="Google Shape;245;p4"/>
            <p:cNvSpPr/>
            <p:nvPr/>
          </p:nvSpPr>
          <p:spPr>
            <a:xfrm>
              <a:off x="8745120" y="476064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5" name="Google Shape;246;p4"/>
            <p:cNvSpPr/>
            <p:nvPr/>
          </p:nvSpPr>
          <p:spPr>
            <a:xfrm>
              <a:off x="8732160" y="477396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6" name="Google Shape;247;p4"/>
            <p:cNvSpPr/>
            <p:nvPr/>
          </p:nvSpPr>
          <p:spPr>
            <a:xfrm>
              <a:off x="8706960" y="4783320"/>
              <a:ext cx="23760" cy="162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7" name="Google Shape;248;p4"/>
            <p:cNvSpPr/>
            <p:nvPr/>
          </p:nvSpPr>
          <p:spPr>
            <a:xfrm>
              <a:off x="8722440" y="4777920"/>
              <a:ext cx="11520" cy="194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8" name="Google Shape;249;p4"/>
            <p:cNvSpPr/>
            <p:nvPr/>
          </p:nvSpPr>
          <p:spPr>
            <a:xfrm>
              <a:off x="8710200" y="4797720"/>
              <a:ext cx="19800" cy="7200"/>
            </a:xfrm>
            <a:custGeom>
              <a:avLst/>
              <a:gdLst>
                <a:gd name="textAreaLeft" fmla="*/ 0 w 19800"/>
                <a:gd name="textAreaRight" fmla="*/ 20160 w 1980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9" name="Google Shape;250;p4"/>
            <p:cNvSpPr/>
            <p:nvPr/>
          </p:nvSpPr>
          <p:spPr>
            <a:xfrm>
              <a:off x="8722440" y="4855680"/>
              <a:ext cx="12600" cy="270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0" name="Google Shape;251;p4"/>
            <p:cNvSpPr/>
            <p:nvPr/>
          </p:nvSpPr>
          <p:spPr>
            <a:xfrm>
              <a:off x="8736120" y="4862160"/>
              <a:ext cx="9720" cy="205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1" name="Google Shape;252;p4"/>
            <p:cNvSpPr/>
            <p:nvPr/>
          </p:nvSpPr>
          <p:spPr>
            <a:xfrm>
              <a:off x="8715960" y="4872600"/>
              <a:ext cx="17640" cy="115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2" name="Google Shape;253;p4"/>
            <p:cNvSpPr/>
            <p:nvPr/>
          </p:nvSpPr>
          <p:spPr>
            <a:xfrm>
              <a:off x="8782560" y="4843800"/>
              <a:ext cx="7920" cy="219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1960"/>
                <a:gd name="textAreaBottom" fmla="*/ 22320 h 2196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3" name="Google Shape;254;p4"/>
            <p:cNvSpPr/>
            <p:nvPr/>
          </p:nvSpPr>
          <p:spPr>
            <a:xfrm>
              <a:off x="8788680" y="4852080"/>
              <a:ext cx="11520" cy="147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4" name="Google Shape;255;p4"/>
            <p:cNvSpPr/>
            <p:nvPr/>
          </p:nvSpPr>
          <p:spPr>
            <a:xfrm>
              <a:off x="8773560" y="4854600"/>
              <a:ext cx="11160" cy="118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5" name="Google Shape;256;p4"/>
            <p:cNvSpPr/>
            <p:nvPr/>
          </p:nvSpPr>
          <p:spPr>
            <a:xfrm>
              <a:off x="8821080" y="4783680"/>
              <a:ext cx="10440" cy="165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6" name="Google Shape;257;p4"/>
            <p:cNvSpPr/>
            <p:nvPr/>
          </p:nvSpPr>
          <p:spPr>
            <a:xfrm>
              <a:off x="8831160" y="4784400"/>
              <a:ext cx="6480" cy="1512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120"/>
                <a:gd name="textAreaBottom" fmla="*/ 15480 h 1512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7" name="Google Shape;258;p4"/>
            <p:cNvSpPr/>
            <p:nvPr/>
          </p:nvSpPr>
          <p:spPr>
            <a:xfrm>
              <a:off x="8817120" y="4796280"/>
              <a:ext cx="12960" cy="612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8" name="Google Shape;259;p4"/>
            <p:cNvSpPr/>
            <p:nvPr/>
          </p:nvSpPr>
          <p:spPr>
            <a:xfrm>
              <a:off x="8674560" y="4959720"/>
              <a:ext cx="16200" cy="262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9" name="Google Shape;260;p4"/>
            <p:cNvSpPr/>
            <p:nvPr/>
          </p:nvSpPr>
          <p:spPr>
            <a:xfrm>
              <a:off x="8691120" y="4960800"/>
              <a:ext cx="10440" cy="23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0" name="Google Shape;261;p4"/>
            <p:cNvSpPr/>
            <p:nvPr/>
          </p:nvSpPr>
          <p:spPr>
            <a:xfrm>
              <a:off x="8669880" y="4978800"/>
              <a:ext cx="20880" cy="10080"/>
            </a:xfrm>
            <a:custGeom>
              <a:avLst/>
              <a:gdLst>
                <a:gd name="textAreaLeft" fmla="*/ 0 w 20880"/>
                <a:gd name="textAreaRight" fmla="*/ 21240 w 208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1" name="Google Shape;262;p4"/>
            <p:cNvSpPr/>
            <p:nvPr/>
          </p:nvSpPr>
          <p:spPr>
            <a:xfrm>
              <a:off x="8693280" y="4886280"/>
              <a:ext cx="18360" cy="1728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2" name="Google Shape;263;p4"/>
            <p:cNvSpPr/>
            <p:nvPr/>
          </p:nvSpPr>
          <p:spPr>
            <a:xfrm>
              <a:off x="8707320" y="4882320"/>
              <a:ext cx="9720" cy="1980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3" name="Google Shape;264;p4"/>
            <p:cNvSpPr/>
            <p:nvPr/>
          </p:nvSpPr>
          <p:spPr>
            <a:xfrm>
              <a:off x="8692560" y="4901040"/>
              <a:ext cx="18360" cy="756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4" name="Google Shape;265;p4"/>
            <p:cNvSpPr/>
            <p:nvPr/>
          </p:nvSpPr>
          <p:spPr>
            <a:xfrm>
              <a:off x="8834760" y="4735440"/>
              <a:ext cx="16200" cy="2052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5" name="Google Shape;266;p4"/>
            <p:cNvSpPr/>
            <p:nvPr/>
          </p:nvSpPr>
          <p:spPr>
            <a:xfrm>
              <a:off x="8849880" y="47340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6" name="Google Shape;267;p4"/>
            <p:cNvSpPr/>
            <p:nvPr/>
          </p:nvSpPr>
          <p:spPr>
            <a:xfrm>
              <a:off x="8832240" y="4751280"/>
              <a:ext cx="18360" cy="792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7" name="Google Shape;268;p4"/>
            <p:cNvSpPr/>
            <p:nvPr/>
          </p:nvSpPr>
          <p:spPr>
            <a:xfrm>
              <a:off x="8706600" y="4829040"/>
              <a:ext cx="12240" cy="57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8" name="Google Shape;269;p4"/>
            <p:cNvSpPr/>
            <p:nvPr/>
          </p:nvSpPr>
          <p:spPr>
            <a:xfrm>
              <a:off x="8715240" y="4824000"/>
              <a:ext cx="5040" cy="1008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9" name="Google Shape;270;p4"/>
            <p:cNvSpPr/>
            <p:nvPr/>
          </p:nvSpPr>
          <p:spPr>
            <a:xfrm>
              <a:off x="8708760" y="483516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0" name="Google Shape;271;p4"/>
            <p:cNvSpPr/>
            <p:nvPr/>
          </p:nvSpPr>
          <p:spPr>
            <a:xfrm>
              <a:off x="8686440" y="4858200"/>
              <a:ext cx="7920" cy="111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1" name="Google Shape;272;p4"/>
            <p:cNvSpPr/>
            <p:nvPr/>
          </p:nvSpPr>
          <p:spPr>
            <a:xfrm>
              <a:off x="8695080" y="4858560"/>
              <a:ext cx="4680" cy="1044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2" name="Google Shape;273;p4"/>
            <p:cNvSpPr/>
            <p:nvPr/>
          </p:nvSpPr>
          <p:spPr>
            <a:xfrm>
              <a:off x="8684640" y="48661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3" name="Google Shape;274;p4"/>
            <p:cNvSpPr/>
            <p:nvPr/>
          </p:nvSpPr>
          <p:spPr>
            <a:xfrm>
              <a:off x="8670600" y="486756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4" name="Google Shape;275;p4"/>
            <p:cNvSpPr/>
            <p:nvPr/>
          </p:nvSpPr>
          <p:spPr>
            <a:xfrm>
              <a:off x="8676720" y="4871880"/>
              <a:ext cx="4320" cy="864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5" name="Google Shape;276;p4"/>
            <p:cNvSpPr/>
            <p:nvPr/>
          </p:nvSpPr>
          <p:spPr>
            <a:xfrm>
              <a:off x="8668080" y="4875840"/>
              <a:ext cx="7920" cy="50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6" name="Google Shape;277;p4"/>
            <p:cNvSpPr/>
            <p:nvPr/>
          </p:nvSpPr>
          <p:spPr>
            <a:xfrm>
              <a:off x="8647200" y="4878000"/>
              <a:ext cx="9360" cy="147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4760"/>
                <a:gd name="textAreaBottom" fmla="*/ 15120 h 1476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7" name="Google Shape;278;p4"/>
            <p:cNvSpPr/>
            <p:nvPr/>
          </p:nvSpPr>
          <p:spPr>
            <a:xfrm>
              <a:off x="8657640" y="4882680"/>
              <a:ext cx="4680" cy="1008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8" name="Google Shape;279;p4"/>
            <p:cNvSpPr/>
            <p:nvPr/>
          </p:nvSpPr>
          <p:spPr>
            <a:xfrm>
              <a:off x="8646120" y="4888080"/>
              <a:ext cx="10440" cy="57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9" name="Google Shape;280;p4"/>
            <p:cNvSpPr/>
            <p:nvPr/>
          </p:nvSpPr>
          <p:spPr>
            <a:xfrm>
              <a:off x="8628840" y="4926960"/>
              <a:ext cx="11880" cy="75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0" name="Google Shape;281;p4"/>
            <p:cNvSpPr/>
            <p:nvPr/>
          </p:nvSpPr>
          <p:spPr>
            <a:xfrm>
              <a:off x="8635680" y="4924800"/>
              <a:ext cx="6120" cy="93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1" name="Google Shape;282;p4"/>
            <p:cNvSpPr/>
            <p:nvPr/>
          </p:nvSpPr>
          <p:spPr>
            <a:xfrm>
              <a:off x="8631000" y="4934160"/>
              <a:ext cx="9720" cy="32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2" name="Google Shape;283;p4"/>
            <p:cNvSpPr/>
            <p:nvPr/>
          </p:nvSpPr>
          <p:spPr>
            <a:xfrm>
              <a:off x="8632800" y="4899600"/>
              <a:ext cx="11520" cy="61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3" name="Google Shape;284;p4"/>
            <p:cNvSpPr/>
            <p:nvPr/>
          </p:nvSpPr>
          <p:spPr>
            <a:xfrm>
              <a:off x="8639280" y="4896000"/>
              <a:ext cx="5400" cy="936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4" name="Google Shape;285;p4"/>
            <p:cNvSpPr/>
            <p:nvPr/>
          </p:nvSpPr>
          <p:spPr>
            <a:xfrm>
              <a:off x="8635680" y="490608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5" name="Google Shape;286;p4"/>
            <p:cNvSpPr/>
            <p:nvPr/>
          </p:nvSpPr>
          <p:spPr>
            <a:xfrm>
              <a:off x="8610480" y="4963320"/>
              <a:ext cx="13320" cy="36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6" name="Google Shape;287;p4"/>
            <p:cNvSpPr/>
            <p:nvPr/>
          </p:nvSpPr>
          <p:spPr>
            <a:xfrm>
              <a:off x="8617680" y="4958280"/>
              <a:ext cx="6840" cy="6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7" name="Google Shape;288;p4"/>
            <p:cNvSpPr/>
            <p:nvPr/>
          </p:nvSpPr>
          <p:spPr>
            <a:xfrm>
              <a:off x="8615160" y="4965840"/>
              <a:ext cx="8640" cy="61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8" name="Google Shape;289;p4"/>
            <p:cNvSpPr/>
            <p:nvPr/>
          </p:nvSpPr>
          <p:spPr>
            <a:xfrm>
              <a:off x="8616600" y="4944240"/>
              <a:ext cx="10800" cy="90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9" name="Google Shape;290;p4"/>
            <p:cNvSpPr/>
            <p:nvPr/>
          </p:nvSpPr>
          <p:spPr>
            <a:xfrm>
              <a:off x="8622720" y="4942080"/>
              <a:ext cx="6480" cy="100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0" name="Google Shape;291;p4"/>
            <p:cNvSpPr/>
            <p:nvPr/>
          </p:nvSpPr>
          <p:spPr>
            <a:xfrm>
              <a:off x="8618400" y="4951800"/>
              <a:ext cx="9000" cy="46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1" name="Google Shape;292;p4"/>
            <p:cNvSpPr/>
            <p:nvPr/>
          </p:nvSpPr>
          <p:spPr>
            <a:xfrm>
              <a:off x="8695800" y="4838400"/>
              <a:ext cx="15480" cy="15840"/>
            </a:xfrm>
            <a:custGeom>
              <a:avLst/>
              <a:gdLst>
                <a:gd name="textAreaLeft" fmla="*/ 0 w 15480"/>
                <a:gd name="textAreaRight" fmla="*/ 15840 w 1548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2" name="Google Shape;293;p4"/>
            <p:cNvSpPr/>
            <p:nvPr/>
          </p:nvSpPr>
          <p:spPr>
            <a:xfrm>
              <a:off x="8708040" y="4835160"/>
              <a:ext cx="7920" cy="18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3" name="Google Shape;294;p4"/>
            <p:cNvSpPr/>
            <p:nvPr/>
          </p:nvSpPr>
          <p:spPr>
            <a:xfrm>
              <a:off x="8694720" y="4851720"/>
              <a:ext cx="16560" cy="684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4" name="Google Shape;295;p4"/>
            <p:cNvSpPr/>
            <p:nvPr/>
          </p:nvSpPr>
          <p:spPr>
            <a:xfrm>
              <a:off x="8470080" y="4737960"/>
              <a:ext cx="333360" cy="228960"/>
            </a:xfrm>
            <a:custGeom>
              <a:avLst/>
              <a:gdLst>
                <a:gd name="textAreaLeft" fmla="*/ 0 w 333360"/>
                <a:gd name="textAreaRight" fmla="*/ 333720 w 333360"/>
                <a:gd name="textAreaTop" fmla="*/ 0 h 228960"/>
                <a:gd name="textAreaBottom" fmla="*/ 229320 h 22896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5" name="Google Shape;296;p4"/>
            <p:cNvSpPr/>
            <p:nvPr/>
          </p:nvSpPr>
          <p:spPr>
            <a:xfrm>
              <a:off x="8497800" y="4768560"/>
              <a:ext cx="82080" cy="27720"/>
            </a:xfrm>
            <a:custGeom>
              <a:avLst/>
              <a:gdLst>
                <a:gd name="textAreaLeft" fmla="*/ 0 w 82080"/>
                <a:gd name="textAreaRight" fmla="*/ 82440 w 8208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6" name="Google Shape;297;p4"/>
            <p:cNvSpPr/>
            <p:nvPr/>
          </p:nvSpPr>
          <p:spPr>
            <a:xfrm>
              <a:off x="8515800" y="4733280"/>
              <a:ext cx="328320" cy="282240"/>
            </a:xfrm>
            <a:custGeom>
              <a:avLst/>
              <a:gdLst>
                <a:gd name="textAreaLeft" fmla="*/ 0 w 328320"/>
                <a:gd name="textAreaRight" fmla="*/ 328680 w 328320"/>
                <a:gd name="textAreaTop" fmla="*/ 0 h 282240"/>
                <a:gd name="textAreaBottom" fmla="*/ 282600 h 28224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7" name="Google Shape;298;p4"/>
            <p:cNvSpPr/>
            <p:nvPr/>
          </p:nvSpPr>
          <p:spPr>
            <a:xfrm>
              <a:off x="8592480" y="4733640"/>
              <a:ext cx="197640" cy="71640"/>
            </a:xfrm>
            <a:custGeom>
              <a:avLst/>
              <a:gdLst>
                <a:gd name="textAreaLeft" fmla="*/ 0 w 197640"/>
                <a:gd name="textAreaRight" fmla="*/ 198000 w 197640"/>
                <a:gd name="textAreaTop" fmla="*/ 0 h 71640"/>
                <a:gd name="textAreaBottom" fmla="*/ 72000 h 7164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8" name="Google Shape;299;p4"/>
            <p:cNvSpPr/>
            <p:nvPr/>
          </p:nvSpPr>
          <p:spPr>
            <a:xfrm>
              <a:off x="8529840" y="4804200"/>
              <a:ext cx="193680" cy="194760"/>
            </a:xfrm>
            <a:custGeom>
              <a:avLst/>
              <a:gdLst>
                <a:gd name="textAreaLeft" fmla="*/ 0 w 193680"/>
                <a:gd name="textAreaRight" fmla="*/ 194040 w 193680"/>
                <a:gd name="textAreaTop" fmla="*/ 0 h 194760"/>
                <a:gd name="textAreaBottom" fmla="*/ 195120 h 19476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9" name="Google Shape;300;p4"/>
            <p:cNvSpPr/>
            <p:nvPr/>
          </p:nvSpPr>
          <p:spPr>
            <a:xfrm>
              <a:off x="8521920" y="4742280"/>
              <a:ext cx="221400" cy="235800"/>
            </a:xfrm>
            <a:custGeom>
              <a:avLst/>
              <a:gdLst>
                <a:gd name="textAreaLeft" fmla="*/ 0 w 221400"/>
                <a:gd name="textAreaRight" fmla="*/ 221760 w 221400"/>
                <a:gd name="textAreaTop" fmla="*/ 0 h 235800"/>
                <a:gd name="textAreaBottom" fmla="*/ 236160 h 23580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0" name="Google Shape;301;p4"/>
            <p:cNvSpPr/>
            <p:nvPr/>
          </p:nvSpPr>
          <p:spPr>
            <a:xfrm>
              <a:off x="8568720" y="4759920"/>
              <a:ext cx="160200" cy="247320"/>
            </a:xfrm>
            <a:custGeom>
              <a:avLst/>
              <a:gdLst>
                <a:gd name="textAreaLeft" fmla="*/ 0 w 160200"/>
                <a:gd name="textAreaRight" fmla="*/ 160560 w 160200"/>
                <a:gd name="textAreaTop" fmla="*/ 0 h 247320"/>
                <a:gd name="textAreaBottom" fmla="*/ 247680 h 24732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1" name="Google Shape;302;p4"/>
            <p:cNvSpPr/>
            <p:nvPr/>
          </p:nvSpPr>
          <p:spPr>
            <a:xfrm>
              <a:off x="8591400" y="4792680"/>
              <a:ext cx="151560" cy="20664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206640"/>
                <a:gd name="textAreaBottom" fmla="*/ 207000 h 20664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2" name="Google Shape;303;p4"/>
            <p:cNvSpPr/>
            <p:nvPr/>
          </p:nvSpPr>
          <p:spPr>
            <a:xfrm>
              <a:off x="8529480" y="4734720"/>
              <a:ext cx="273960" cy="124200"/>
            </a:xfrm>
            <a:custGeom>
              <a:avLst/>
              <a:gdLst>
                <a:gd name="textAreaLeft" fmla="*/ 0 w 273960"/>
                <a:gd name="textAreaRight" fmla="*/ 274320 w 273960"/>
                <a:gd name="textAreaTop" fmla="*/ 0 h 124200"/>
                <a:gd name="textAreaBottom" fmla="*/ 124560 h 12420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3" name="Google Shape;304;p4"/>
            <p:cNvSpPr/>
            <p:nvPr/>
          </p:nvSpPr>
          <p:spPr>
            <a:xfrm>
              <a:off x="8661240" y="4739760"/>
              <a:ext cx="157680" cy="3312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4" name="Google Shape;305;p4"/>
            <p:cNvSpPr/>
            <p:nvPr/>
          </p:nvSpPr>
          <p:spPr>
            <a:xfrm>
              <a:off x="8522280" y="4875840"/>
              <a:ext cx="62640" cy="7812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78120"/>
                <a:gd name="textAreaBottom" fmla="*/ 78480 h 7812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306;p4"/>
            <p:cNvSpPr/>
            <p:nvPr/>
          </p:nvSpPr>
          <p:spPr>
            <a:xfrm>
              <a:off x="8521920" y="4884120"/>
              <a:ext cx="30600" cy="6372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63720"/>
                <a:gd name="textAreaBottom" fmla="*/ 64080 h 6372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307;p4"/>
            <p:cNvSpPr/>
            <p:nvPr/>
          </p:nvSpPr>
          <p:spPr>
            <a:xfrm>
              <a:off x="8584920" y="4826520"/>
              <a:ext cx="94320" cy="156960"/>
            </a:xfrm>
            <a:custGeom>
              <a:avLst/>
              <a:gdLst>
                <a:gd name="textAreaLeft" fmla="*/ 0 w 94320"/>
                <a:gd name="textAreaRight" fmla="*/ 94680 w 94320"/>
                <a:gd name="textAreaTop" fmla="*/ 0 h 156960"/>
                <a:gd name="textAreaBottom" fmla="*/ 157320 h 15696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308;p4"/>
            <p:cNvSpPr/>
            <p:nvPr/>
          </p:nvSpPr>
          <p:spPr>
            <a:xfrm>
              <a:off x="8751960" y="4743360"/>
              <a:ext cx="9000" cy="223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2320"/>
                <a:gd name="textAreaBottom" fmla="*/ 22680 h 2232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309;p4"/>
            <p:cNvSpPr/>
            <p:nvPr/>
          </p:nvSpPr>
          <p:spPr>
            <a:xfrm>
              <a:off x="8760240" y="4750560"/>
              <a:ext cx="10080" cy="154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310;p4"/>
            <p:cNvSpPr/>
            <p:nvPr/>
          </p:nvSpPr>
          <p:spPr>
            <a:xfrm>
              <a:off x="8744040" y="4756680"/>
              <a:ext cx="12600" cy="97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0" name="Google Shape;311;p4"/>
            <p:cNvSpPr/>
            <p:nvPr/>
          </p:nvSpPr>
          <p:spPr>
            <a:xfrm>
              <a:off x="8799480" y="4734000"/>
              <a:ext cx="7920" cy="205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1" name="Google Shape;312;p4"/>
            <p:cNvSpPr/>
            <p:nvPr/>
          </p:nvSpPr>
          <p:spPr>
            <a:xfrm>
              <a:off x="8807040" y="474228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2" name="Google Shape;313;p4"/>
            <p:cNvSpPr/>
            <p:nvPr/>
          </p:nvSpPr>
          <p:spPr>
            <a:xfrm>
              <a:off x="8791920" y="4744080"/>
              <a:ext cx="11520" cy="108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3" name="Google Shape;314;p4"/>
            <p:cNvSpPr/>
            <p:nvPr/>
          </p:nvSpPr>
          <p:spPr>
            <a:xfrm>
              <a:off x="8825400" y="4723920"/>
              <a:ext cx="12240" cy="180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4" name="Google Shape;315;p4"/>
            <p:cNvSpPr/>
            <p:nvPr/>
          </p:nvSpPr>
          <p:spPr>
            <a:xfrm>
              <a:off x="8838000" y="4725000"/>
              <a:ext cx="7920" cy="16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5" name="Google Shape;316;p4"/>
            <p:cNvSpPr/>
            <p:nvPr/>
          </p:nvSpPr>
          <p:spPr>
            <a:xfrm>
              <a:off x="8819280" y="4736520"/>
              <a:ext cx="16200" cy="75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6" name="Google Shape;317;p4"/>
            <p:cNvSpPr/>
            <p:nvPr/>
          </p:nvSpPr>
          <p:spPr>
            <a:xfrm>
              <a:off x="8812800" y="4719600"/>
              <a:ext cx="8640" cy="2052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7" name="Google Shape;318;p4"/>
            <p:cNvSpPr/>
            <p:nvPr/>
          </p:nvSpPr>
          <p:spPr>
            <a:xfrm>
              <a:off x="8819640" y="4727520"/>
              <a:ext cx="12240" cy="1296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8" name="Google Shape;319;p4"/>
            <p:cNvSpPr/>
            <p:nvPr/>
          </p:nvSpPr>
          <p:spPr>
            <a:xfrm>
              <a:off x="8803080" y="4729680"/>
              <a:ext cx="12240" cy="108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9" name="Google Shape;320;p4"/>
            <p:cNvSpPr/>
            <p:nvPr/>
          </p:nvSpPr>
          <p:spPr>
            <a:xfrm>
              <a:off x="8775000" y="4731120"/>
              <a:ext cx="9000" cy="2052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0" name="Google Shape;321;p4"/>
            <p:cNvSpPr/>
            <p:nvPr/>
          </p:nvSpPr>
          <p:spPr>
            <a:xfrm>
              <a:off x="8782560" y="4739040"/>
              <a:ext cx="11880" cy="129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1" name="Google Shape;322;p4"/>
            <p:cNvSpPr/>
            <p:nvPr/>
          </p:nvSpPr>
          <p:spPr>
            <a:xfrm>
              <a:off x="8765640" y="4741200"/>
              <a:ext cx="12600" cy="108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2" name="Google Shape;323;p4"/>
            <p:cNvSpPr/>
            <p:nvPr/>
          </p:nvSpPr>
          <p:spPr>
            <a:xfrm>
              <a:off x="8772480" y="4741200"/>
              <a:ext cx="7920" cy="19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3" name="Google Shape;324;p4"/>
            <p:cNvSpPr/>
            <p:nvPr/>
          </p:nvSpPr>
          <p:spPr>
            <a:xfrm>
              <a:off x="8776440" y="4752360"/>
              <a:ext cx="13680" cy="972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4" name="Google Shape;325;p4"/>
            <p:cNvSpPr/>
            <p:nvPr/>
          </p:nvSpPr>
          <p:spPr>
            <a:xfrm>
              <a:off x="8761680" y="4747320"/>
              <a:ext cx="10800" cy="136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5" name="Google Shape;326;p4"/>
            <p:cNvSpPr/>
            <p:nvPr/>
          </p:nvSpPr>
          <p:spPr>
            <a:xfrm>
              <a:off x="8816760" y="4732920"/>
              <a:ext cx="7920" cy="19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9440"/>
                <a:gd name="textAreaBottom" fmla="*/ 19800 h 1944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6" name="Google Shape;327;p4"/>
            <p:cNvSpPr/>
            <p:nvPr/>
          </p:nvSpPr>
          <p:spPr>
            <a:xfrm>
              <a:off x="8820720" y="4743360"/>
              <a:ext cx="13680" cy="100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7" name="Google Shape;328;p4"/>
            <p:cNvSpPr/>
            <p:nvPr/>
          </p:nvSpPr>
          <p:spPr>
            <a:xfrm>
              <a:off x="8806320" y="4739040"/>
              <a:ext cx="10800" cy="133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8" name="Google Shape;329;p4"/>
            <p:cNvSpPr/>
            <p:nvPr/>
          </p:nvSpPr>
          <p:spPr>
            <a:xfrm>
              <a:off x="8632440" y="4893840"/>
              <a:ext cx="4680" cy="12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9" name="Google Shape;330;p4"/>
            <p:cNvSpPr/>
            <p:nvPr/>
          </p:nvSpPr>
          <p:spPr>
            <a:xfrm>
              <a:off x="8637480" y="4898520"/>
              <a:ext cx="7200" cy="82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0" name="Google Shape;331;p4"/>
            <p:cNvSpPr/>
            <p:nvPr/>
          </p:nvSpPr>
          <p:spPr>
            <a:xfrm>
              <a:off x="8627040" y="489996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1" name="Google Shape;332;p4"/>
            <p:cNvSpPr/>
            <p:nvPr/>
          </p:nvSpPr>
          <p:spPr>
            <a:xfrm>
              <a:off x="8641440" y="4910040"/>
              <a:ext cx="10800" cy="75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2" name="Google Shape;333;p4"/>
            <p:cNvSpPr/>
            <p:nvPr/>
          </p:nvSpPr>
          <p:spPr>
            <a:xfrm>
              <a:off x="8649000" y="4906440"/>
              <a:ext cx="5040" cy="10440"/>
            </a:xfrm>
            <a:custGeom>
              <a:avLst/>
              <a:gdLst>
                <a:gd name="textAreaLeft" fmla="*/ 0 w 5040"/>
                <a:gd name="textAreaRight" fmla="*/ 5400 w 50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3" name="Google Shape;334;p4"/>
            <p:cNvSpPr/>
            <p:nvPr/>
          </p:nvSpPr>
          <p:spPr>
            <a:xfrm>
              <a:off x="8642520" y="4917600"/>
              <a:ext cx="9720" cy="468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4" name="Google Shape;335;p4"/>
            <p:cNvSpPr/>
            <p:nvPr/>
          </p:nvSpPr>
          <p:spPr>
            <a:xfrm>
              <a:off x="8628120" y="4900680"/>
              <a:ext cx="15840" cy="1620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5" name="Google Shape;336;p4"/>
            <p:cNvSpPr/>
            <p:nvPr/>
          </p:nvSpPr>
          <p:spPr>
            <a:xfrm>
              <a:off x="8640000" y="4897440"/>
              <a:ext cx="8640" cy="1764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6" name="Google Shape;337;p4"/>
            <p:cNvSpPr/>
            <p:nvPr/>
          </p:nvSpPr>
          <p:spPr>
            <a:xfrm>
              <a:off x="8626680" y="4914360"/>
              <a:ext cx="16200" cy="68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7" name="Google Shape;338;p4"/>
            <p:cNvSpPr/>
            <p:nvPr/>
          </p:nvSpPr>
          <p:spPr>
            <a:xfrm>
              <a:off x="8671320" y="4948560"/>
              <a:ext cx="31680" cy="10800"/>
            </a:xfrm>
            <a:custGeom>
              <a:avLst/>
              <a:gdLst>
                <a:gd name="textAreaLeft" fmla="*/ 0 w 31680"/>
                <a:gd name="textAreaRight" fmla="*/ 32040 w 31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8" name="Google Shape;339;p4"/>
            <p:cNvSpPr/>
            <p:nvPr/>
          </p:nvSpPr>
          <p:spPr>
            <a:xfrm>
              <a:off x="8686440" y="4934880"/>
              <a:ext cx="17640" cy="1980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9" name="Google Shape;340;p4"/>
            <p:cNvSpPr/>
            <p:nvPr/>
          </p:nvSpPr>
          <p:spPr>
            <a:xfrm>
              <a:off x="8685000" y="4960080"/>
              <a:ext cx="18720" cy="1404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4040"/>
                <a:gd name="textAreaBottom" fmla="*/ 14400 h 1404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0" name="Google Shape;341;p4"/>
            <p:cNvSpPr/>
            <p:nvPr/>
          </p:nvSpPr>
          <p:spPr>
            <a:xfrm>
              <a:off x="8731800" y="4989960"/>
              <a:ext cx="23400" cy="17280"/>
            </a:xfrm>
            <a:custGeom>
              <a:avLst/>
              <a:gdLst>
                <a:gd name="textAreaLeft" fmla="*/ 0 w 23400"/>
                <a:gd name="textAreaRight" fmla="*/ 23760 w 23400"/>
                <a:gd name="textAreaTop" fmla="*/ 0 h 17280"/>
                <a:gd name="textAreaBottom" fmla="*/ 17640 h 1728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1" name="Google Shape;342;p4"/>
            <p:cNvSpPr/>
            <p:nvPr/>
          </p:nvSpPr>
          <p:spPr>
            <a:xfrm>
              <a:off x="8748000" y="4982400"/>
              <a:ext cx="11520" cy="2304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2" name="Google Shape;343;p4"/>
            <p:cNvSpPr/>
            <p:nvPr/>
          </p:nvSpPr>
          <p:spPr>
            <a:xfrm>
              <a:off x="8733960" y="5006160"/>
              <a:ext cx="21240" cy="9000"/>
            </a:xfrm>
            <a:custGeom>
              <a:avLst/>
              <a:gdLst>
                <a:gd name="textAreaLeft" fmla="*/ 0 w 21240"/>
                <a:gd name="textAreaRight" fmla="*/ 21600 w 2124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3" name="Google Shape;344;p4"/>
            <p:cNvSpPr/>
            <p:nvPr/>
          </p:nvSpPr>
          <p:spPr>
            <a:xfrm>
              <a:off x="8704080" y="4971240"/>
              <a:ext cx="30600" cy="1116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4" name="Google Shape;345;p4"/>
            <p:cNvSpPr/>
            <p:nvPr/>
          </p:nvSpPr>
          <p:spPr>
            <a:xfrm>
              <a:off x="8719560" y="4958280"/>
              <a:ext cx="16920" cy="1980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5" name="Google Shape;346;p4"/>
            <p:cNvSpPr/>
            <p:nvPr/>
          </p:nvSpPr>
          <p:spPr>
            <a:xfrm>
              <a:off x="8715960" y="4983120"/>
              <a:ext cx="19080" cy="12960"/>
            </a:xfrm>
            <a:custGeom>
              <a:avLst/>
              <a:gdLst>
                <a:gd name="textAreaLeft" fmla="*/ 0 w 19080"/>
                <a:gd name="textAreaRight" fmla="*/ 19440 w 1908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6" name="Google Shape;347;p4"/>
            <p:cNvSpPr/>
            <p:nvPr/>
          </p:nvSpPr>
          <p:spPr>
            <a:xfrm>
              <a:off x="8056440" y="4671720"/>
              <a:ext cx="170640" cy="146880"/>
            </a:xfrm>
            <a:custGeom>
              <a:avLst/>
              <a:gdLst>
                <a:gd name="textAreaLeft" fmla="*/ 0 w 170640"/>
                <a:gd name="textAreaRight" fmla="*/ 171000 w 170640"/>
                <a:gd name="textAreaTop" fmla="*/ 0 h 146880"/>
                <a:gd name="textAreaBottom" fmla="*/ 147240 h 14688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7" name="Google Shape;348;p4"/>
            <p:cNvSpPr/>
            <p:nvPr/>
          </p:nvSpPr>
          <p:spPr>
            <a:xfrm>
              <a:off x="8074080" y="4739400"/>
              <a:ext cx="98280" cy="7776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77760"/>
                <a:gd name="textAreaBottom" fmla="*/ 78120 h 7776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8" name="Google Shape;349;p4"/>
            <p:cNvSpPr/>
            <p:nvPr/>
          </p:nvSpPr>
          <p:spPr>
            <a:xfrm>
              <a:off x="8194320" y="4674240"/>
              <a:ext cx="6840" cy="129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9" name="Google Shape;350;p4"/>
            <p:cNvSpPr/>
            <p:nvPr/>
          </p:nvSpPr>
          <p:spPr>
            <a:xfrm>
              <a:off x="8197560" y="4682880"/>
              <a:ext cx="10800" cy="54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0" name="Google Shape;351;p4"/>
            <p:cNvSpPr/>
            <p:nvPr/>
          </p:nvSpPr>
          <p:spPr>
            <a:xfrm>
              <a:off x="8184960" y="467820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1" name="Google Shape;352;p4"/>
            <p:cNvSpPr/>
            <p:nvPr/>
          </p:nvSpPr>
          <p:spPr>
            <a:xfrm>
              <a:off x="8217000" y="4706640"/>
              <a:ext cx="7560" cy="1080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2" name="Google Shape;353;p4"/>
            <p:cNvSpPr/>
            <p:nvPr/>
          </p:nvSpPr>
          <p:spPr>
            <a:xfrm>
              <a:off x="8218080" y="4715640"/>
              <a:ext cx="11880" cy="432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3" name="Google Shape;354;p4"/>
            <p:cNvSpPr/>
            <p:nvPr/>
          </p:nvSpPr>
          <p:spPr>
            <a:xfrm>
              <a:off x="8210880" y="470592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4" name="Google Shape;355;p4"/>
            <p:cNvSpPr/>
            <p:nvPr/>
          </p:nvSpPr>
          <p:spPr>
            <a:xfrm>
              <a:off x="8194680" y="4751640"/>
              <a:ext cx="10800" cy="684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5" name="Google Shape;356;p4"/>
            <p:cNvSpPr/>
            <p:nvPr/>
          </p:nvSpPr>
          <p:spPr>
            <a:xfrm>
              <a:off x="8195040" y="4758840"/>
              <a:ext cx="10080" cy="504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6" name="Google Shape;357;p4"/>
            <p:cNvSpPr/>
            <p:nvPr/>
          </p:nvSpPr>
          <p:spPr>
            <a:xfrm>
              <a:off x="8192520" y="4746960"/>
              <a:ext cx="4680" cy="108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7" name="Google Shape;358;p4"/>
            <p:cNvSpPr/>
            <p:nvPr/>
          </p:nvSpPr>
          <p:spPr>
            <a:xfrm>
              <a:off x="8191800" y="47836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8" name="Google Shape;359;p4"/>
            <p:cNvSpPr/>
            <p:nvPr/>
          </p:nvSpPr>
          <p:spPr>
            <a:xfrm>
              <a:off x="8192160" y="4792320"/>
              <a:ext cx="9000" cy="32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9" name="Google Shape;360;p4"/>
            <p:cNvSpPr/>
            <p:nvPr/>
          </p:nvSpPr>
          <p:spPr>
            <a:xfrm>
              <a:off x="8188200" y="4784760"/>
              <a:ext cx="4320" cy="93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0" name="Google Shape;361;p4"/>
            <p:cNvSpPr/>
            <p:nvPr/>
          </p:nvSpPr>
          <p:spPr>
            <a:xfrm>
              <a:off x="8181360" y="479700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1" name="Google Shape;362;p4"/>
            <p:cNvSpPr/>
            <p:nvPr/>
          </p:nvSpPr>
          <p:spPr>
            <a:xfrm>
              <a:off x="8182800" y="480600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2" name="Google Shape;363;p4"/>
            <p:cNvSpPr/>
            <p:nvPr/>
          </p:nvSpPr>
          <p:spPr>
            <a:xfrm>
              <a:off x="8178480" y="4798440"/>
              <a:ext cx="4320" cy="100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3" name="Google Shape;364;p4"/>
            <p:cNvSpPr/>
            <p:nvPr/>
          </p:nvSpPr>
          <p:spPr>
            <a:xfrm>
              <a:off x="8167320" y="480564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4" name="Google Shape;365;p4"/>
            <p:cNvSpPr/>
            <p:nvPr/>
          </p:nvSpPr>
          <p:spPr>
            <a:xfrm>
              <a:off x="8167680" y="481356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5" name="Google Shape;366;p4"/>
            <p:cNvSpPr/>
            <p:nvPr/>
          </p:nvSpPr>
          <p:spPr>
            <a:xfrm>
              <a:off x="8163360" y="4806720"/>
              <a:ext cx="3960" cy="936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6" name="Google Shape;367;p4"/>
            <p:cNvSpPr/>
            <p:nvPr/>
          </p:nvSpPr>
          <p:spPr>
            <a:xfrm>
              <a:off x="8084880" y="4731120"/>
              <a:ext cx="7200" cy="1188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7" name="Google Shape;368;p4"/>
            <p:cNvSpPr/>
            <p:nvPr/>
          </p:nvSpPr>
          <p:spPr>
            <a:xfrm>
              <a:off x="8087040" y="4740120"/>
              <a:ext cx="11880" cy="540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8" name="Google Shape;369;p4"/>
            <p:cNvSpPr/>
            <p:nvPr/>
          </p:nvSpPr>
          <p:spPr>
            <a:xfrm>
              <a:off x="8076960" y="4733640"/>
              <a:ext cx="7200" cy="97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9" name="Google Shape;370;p4"/>
            <p:cNvSpPr/>
            <p:nvPr/>
          </p:nvSpPr>
          <p:spPr>
            <a:xfrm>
              <a:off x="8100720" y="4713480"/>
              <a:ext cx="7200" cy="129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0" name="Google Shape;371;p4"/>
            <p:cNvSpPr/>
            <p:nvPr/>
          </p:nvSpPr>
          <p:spPr>
            <a:xfrm>
              <a:off x="8105760" y="4720320"/>
              <a:ext cx="11880" cy="68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1" name="Google Shape;372;p4"/>
            <p:cNvSpPr/>
            <p:nvPr/>
          </p:nvSpPr>
          <p:spPr>
            <a:xfrm>
              <a:off x="8090640" y="4717440"/>
              <a:ext cx="10800" cy="936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2" name="Google Shape;373;p4"/>
            <p:cNvSpPr/>
            <p:nvPr/>
          </p:nvSpPr>
          <p:spPr>
            <a:xfrm>
              <a:off x="8129160" y="4695120"/>
              <a:ext cx="7560" cy="1296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3" name="Google Shape;374;p4"/>
            <p:cNvSpPr/>
            <p:nvPr/>
          </p:nvSpPr>
          <p:spPr>
            <a:xfrm>
              <a:off x="8135640" y="4699440"/>
              <a:ext cx="10080" cy="900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4" name="Google Shape;375;p4"/>
            <p:cNvSpPr/>
            <p:nvPr/>
          </p:nvSpPr>
          <p:spPr>
            <a:xfrm>
              <a:off x="8120160" y="4701240"/>
              <a:ext cx="11520" cy="72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5" name="Google Shape;376;p4"/>
            <p:cNvSpPr/>
            <p:nvPr/>
          </p:nvSpPr>
          <p:spPr>
            <a:xfrm>
              <a:off x="8111880" y="4699080"/>
              <a:ext cx="9360" cy="1800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6" name="Google Shape;377;p4"/>
            <p:cNvSpPr/>
            <p:nvPr/>
          </p:nvSpPr>
          <p:spPr>
            <a:xfrm>
              <a:off x="8119440" y="4703400"/>
              <a:ext cx="11160" cy="13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7" name="Google Shape;378;p4"/>
            <p:cNvSpPr/>
            <p:nvPr/>
          </p:nvSpPr>
          <p:spPr>
            <a:xfrm>
              <a:off x="8102160" y="4709880"/>
              <a:ext cx="12960" cy="82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8" name="Google Shape;379;p4"/>
            <p:cNvSpPr/>
            <p:nvPr/>
          </p:nvSpPr>
          <p:spPr>
            <a:xfrm>
              <a:off x="8158680" y="4686840"/>
              <a:ext cx="5400" cy="122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9" name="Google Shape;380;p4"/>
            <p:cNvSpPr/>
            <p:nvPr/>
          </p:nvSpPr>
          <p:spPr>
            <a:xfrm>
              <a:off x="8161920" y="4693320"/>
              <a:ext cx="10800" cy="648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0" name="Google Shape;381;p4"/>
            <p:cNvSpPr/>
            <p:nvPr/>
          </p:nvSpPr>
          <p:spPr>
            <a:xfrm>
              <a:off x="8150400" y="4687920"/>
              <a:ext cx="8640" cy="111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1" name="Google Shape;382;p4"/>
            <p:cNvSpPr/>
            <p:nvPr/>
          </p:nvSpPr>
          <p:spPr>
            <a:xfrm>
              <a:off x="8174520" y="4681440"/>
              <a:ext cx="7920" cy="108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2" name="Google Shape;383;p4"/>
            <p:cNvSpPr/>
            <p:nvPr/>
          </p:nvSpPr>
          <p:spPr>
            <a:xfrm>
              <a:off x="8175240" y="4690800"/>
              <a:ext cx="12600" cy="504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3" name="Google Shape;384;p4"/>
            <p:cNvSpPr/>
            <p:nvPr/>
          </p:nvSpPr>
          <p:spPr>
            <a:xfrm>
              <a:off x="8167680" y="4680360"/>
              <a:ext cx="5760" cy="11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4" name="Google Shape;385;p4"/>
            <p:cNvSpPr/>
            <p:nvPr/>
          </p:nvSpPr>
          <p:spPr>
            <a:xfrm>
              <a:off x="8078760" y="4766040"/>
              <a:ext cx="12960" cy="126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5" name="Google Shape;386;p4"/>
            <p:cNvSpPr/>
            <p:nvPr/>
          </p:nvSpPr>
          <p:spPr>
            <a:xfrm>
              <a:off x="8091000" y="4767480"/>
              <a:ext cx="10440" cy="108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6" name="Google Shape;387;p4"/>
            <p:cNvSpPr/>
            <p:nvPr/>
          </p:nvSpPr>
          <p:spPr>
            <a:xfrm>
              <a:off x="8074080" y="4774680"/>
              <a:ext cx="14040" cy="540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7" name="Google Shape;388;p4"/>
            <p:cNvSpPr/>
            <p:nvPr/>
          </p:nvSpPr>
          <p:spPr>
            <a:xfrm>
              <a:off x="8093160" y="4754160"/>
              <a:ext cx="12600" cy="1260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8" name="Google Shape;389;p4"/>
            <p:cNvSpPr/>
            <p:nvPr/>
          </p:nvSpPr>
          <p:spPr>
            <a:xfrm>
              <a:off x="8105040" y="4755600"/>
              <a:ext cx="10440" cy="104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9" name="Google Shape;390;p4"/>
            <p:cNvSpPr/>
            <p:nvPr/>
          </p:nvSpPr>
          <p:spPr>
            <a:xfrm>
              <a:off x="8088480" y="4762800"/>
              <a:ext cx="13320" cy="5400"/>
            </a:xfrm>
            <a:custGeom>
              <a:avLst/>
              <a:gdLst>
                <a:gd name="textAreaLeft" fmla="*/ 0 w 13320"/>
                <a:gd name="textAreaRight" fmla="*/ 13680 w 133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0" name="Google Shape;391;p4"/>
            <p:cNvSpPr/>
            <p:nvPr/>
          </p:nvSpPr>
          <p:spPr>
            <a:xfrm>
              <a:off x="8160120" y="4761720"/>
              <a:ext cx="12240" cy="792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1" name="Google Shape;392;p4"/>
            <p:cNvSpPr/>
            <p:nvPr/>
          </p:nvSpPr>
          <p:spPr>
            <a:xfrm>
              <a:off x="8160480" y="477072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2" name="Google Shape;393;p4"/>
            <p:cNvSpPr/>
            <p:nvPr/>
          </p:nvSpPr>
          <p:spPr>
            <a:xfrm>
              <a:off x="8154720" y="4753800"/>
              <a:ext cx="11160" cy="13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3" name="Google Shape;394;p4"/>
            <p:cNvSpPr/>
            <p:nvPr/>
          </p:nvSpPr>
          <p:spPr>
            <a:xfrm>
              <a:off x="8156160" y="4796640"/>
              <a:ext cx="12960" cy="54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4" name="Google Shape;395;p4"/>
            <p:cNvSpPr/>
            <p:nvPr/>
          </p:nvSpPr>
          <p:spPr>
            <a:xfrm>
              <a:off x="8156160" y="4801680"/>
              <a:ext cx="9360" cy="86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5" name="Google Shape;396;p4"/>
            <p:cNvSpPr/>
            <p:nvPr/>
          </p:nvSpPr>
          <p:spPr>
            <a:xfrm>
              <a:off x="8155440" y="4788720"/>
              <a:ext cx="7920" cy="97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6" name="Google Shape;397;p4"/>
            <p:cNvSpPr/>
            <p:nvPr/>
          </p:nvSpPr>
          <p:spPr>
            <a:xfrm>
              <a:off x="8118000" y="4748760"/>
              <a:ext cx="8640" cy="1080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7" name="Google Shape;398;p4"/>
            <p:cNvSpPr/>
            <p:nvPr/>
          </p:nvSpPr>
          <p:spPr>
            <a:xfrm>
              <a:off x="8125200" y="475272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8" name="Google Shape;399;p4"/>
            <p:cNvSpPr/>
            <p:nvPr/>
          </p:nvSpPr>
          <p:spPr>
            <a:xfrm>
              <a:off x="8112600" y="4754880"/>
              <a:ext cx="9720" cy="504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9" name="Google Shape;400;p4"/>
            <p:cNvSpPr/>
            <p:nvPr/>
          </p:nvSpPr>
          <p:spPr>
            <a:xfrm>
              <a:off x="8069760" y="4773240"/>
              <a:ext cx="10080" cy="118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0" name="Google Shape;401;p4"/>
            <p:cNvSpPr/>
            <p:nvPr/>
          </p:nvSpPr>
          <p:spPr>
            <a:xfrm>
              <a:off x="8079480" y="4773960"/>
              <a:ext cx="7200" cy="1116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1" name="Google Shape;402;p4"/>
            <p:cNvSpPr/>
            <p:nvPr/>
          </p:nvSpPr>
          <p:spPr>
            <a:xfrm>
              <a:off x="8066160" y="4782600"/>
              <a:ext cx="11160" cy="46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2" name="Google Shape;403;p4"/>
            <p:cNvSpPr/>
            <p:nvPr/>
          </p:nvSpPr>
          <p:spPr>
            <a:xfrm>
              <a:off x="8068680" y="4748400"/>
              <a:ext cx="6120" cy="129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3" name="Google Shape;404;p4"/>
            <p:cNvSpPr/>
            <p:nvPr/>
          </p:nvSpPr>
          <p:spPr>
            <a:xfrm>
              <a:off x="8071920" y="4755600"/>
              <a:ext cx="9360" cy="64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4" name="Google Shape;405;p4"/>
            <p:cNvSpPr/>
            <p:nvPr/>
          </p:nvSpPr>
          <p:spPr>
            <a:xfrm>
              <a:off x="8061840" y="4753440"/>
              <a:ext cx="7200" cy="792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5" name="Google Shape;406;p4"/>
            <p:cNvSpPr/>
            <p:nvPr/>
          </p:nvSpPr>
          <p:spPr>
            <a:xfrm>
              <a:off x="8202240" y="4768200"/>
              <a:ext cx="7560" cy="1152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6" name="Google Shape;407;p4"/>
            <p:cNvSpPr/>
            <p:nvPr/>
          </p:nvSpPr>
          <p:spPr>
            <a:xfrm>
              <a:off x="8204040" y="4777200"/>
              <a:ext cx="12600" cy="468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7" name="Google Shape;408;p4"/>
            <p:cNvSpPr/>
            <p:nvPr/>
          </p:nvSpPr>
          <p:spPr>
            <a:xfrm>
              <a:off x="8194680" y="4768200"/>
              <a:ext cx="6840" cy="1116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8" name="Google Shape;409;p4"/>
            <p:cNvSpPr/>
            <p:nvPr/>
          </p:nvSpPr>
          <p:spPr>
            <a:xfrm>
              <a:off x="8206200" y="4733280"/>
              <a:ext cx="9000" cy="100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10080"/>
                <a:gd name="textAreaBottom" fmla="*/ 10440 h 1008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9" name="Google Shape;410;p4"/>
            <p:cNvSpPr/>
            <p:nvPr/>
          </p:nvSpPr>
          <p:spPr>
            <a:xfrm>
              <a:off x="8207640" y="4741920"/>
              <a:ext cx="12240" cy="540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0" name="Google Shape;411;p4"/>
            <p:cNvSpPr/>
            <p:nvPr/>
          </p:nvSpPr>
          <p:spPr>
            <a:xfrm>
              <a:off x="8200440" y="4730040"/>
              <a:ext cx="5760" cy="1260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12600"/>
                <a:gd name="textAreaBottom" fmla="*/ 12960 h 1260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1" name="Google Shape;412;p4"/>
            <p:cNvSpPr/>
            <p:nvPr/>
          </p:nvSpPr>
          <p:spPr>
            <a:xfrm>
              <a:off x="8214840" y="4723920"/>
              <a:ext cx="6480" cy="1116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2" name="Google Shape;413;p4"/>
            <p:cNvSpPr/>
            <p:nvPr/>
          </p:nvSpPr>
          <p:spPr>
            <a:xfrm>
              <a:off x="8215560" y="47318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3" name="Google Shape;414;p4"/>
            <p:cNvSpPr/>
            <p:nvPr/>
          </p:nvSpPr>
          <p:spPr>
            <a:xfrm>
              <a:off x="8211600" y="4725360"/>
              <a:ext cx="4320" cy="972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4" name="Google Shape;415;p4"/>
            <p:cNvSpPr/>
            <p:nvPr/>
          </p:nvSpPr>
          <p:spPr>
            <a:xfrm>
              <a:off x="8207280" y="4691160"/>
              <a:ext cx="9360" cy="936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5" name="Google Shape;416;p4"/>
            <p:cNvSpPr/>
            <p:nvPr/>
          </p:nvSpPr>
          <p:spPr>
            <a:xfrm>
              <a:off x="8208000" y="4698720"/>
              <a:ext cx="9720" cy="4320"/>
            </a:xfrm>
            <a:custGeom>
              <a:avLst/>
              <a:gdLst>
                <a:gd name="textAreaLeft" fmla="*/ 0 w 9720"/>
                <a:gd name="textAreaRight" fmla="*/ 10080 w 97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6" name="Google Shape;417;p4"/>
            <p:cNvSpPr/>
            <p:nvPr/>
          </p:nvSpPr>
          <p:spPr>
            <a:xfrm>
              <a:off x="8204400" y="4690800"/>
              <a:ext cx="4680" cy="972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7" name="Google Shape;418;p4"/>
            <p:cNvSpPr/>
            <p:nvPr/>
          </p:nvSpPr>
          <p:spPr>
            <a:xfrm>
              <a:off x="8134560" y="4746240"/>
              <a:ext cx="10440" cy="1296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8" name="Google Shape;419;p4"/>
            <p:cNvSpPr/>
            <p:nvPr/>
          </p:nvSpPr>
          <p:spPr>
            <a:xfrm>
              <a:off x="8142840" y="4751280"/>
              <a:ext cx="11160" cy="828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9" name="Google Shape;420;p4"/>
            <p:cNvSpPr/>
            <p:nvPr/>
          </p:nvSpPr>
          <p:spPr>
            <a:xfrm>
              <a:off x="8127360" y="4752720"/>
              <a:ext cx="12240" cy="684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0" name="Google Shape;421;p4"/>
            <p:cNvSpPr/>
            <p:nvPr/>
          </p:nvSpPr>
          <p:spPr>
            <a:xfrm>
              <a:off x="8137080" y="4687560"/>
              <a:ext cx="12960" cy="1620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1" name="Google Shape;422;p4"/>
            <p:cNvSpPr/>
            <p:nvPr/>
          </p:nvSpPr>
          <p:spPr>
            <a:xfrm>
              <a:off x="8148960" y="4691880"/>
              <a:ext cx="12240" cy="11880"/>
            </a:xfrm>
            <a:custGeom>
              <a:avLst/>
              <a:gdLst>
                <a:gd name="textAreaLeft" fmla="*/ 0 w 12240"/>
                <a:gd name="textAreaRight" fmla="*/ 12600 w 1224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2" name="Google Shape;423;p4"/>
            <p:cNvSpPr/>
            <p:nvPr/>
          </p:nvSpPr>
          <p:spPr>
            <a:xfrm>
              <a:off x="8130960" y="4698000"/>
              <a:ext cx="14400" cy="6840"/>
            </a:xfrm>
            <a:custGeom>
              <a:avLst/>
              <a:gdLst>
                <a:gd name="textAreaLeft" fmla="*/ 0 w 14400"/>
                <a:gd name="textAreaRight" fmla="*/ 14760 w 1440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3" name="Google Shape;424;p4"/>
            <p:cNvSpPr/>
            <p:nvPr/>
          </p:nvSpPr>
          <p:spPr>
            <a:xfrm>
              <a:off x="8110800" y="4756680"/>
              <a:ext cx="7920" cy="936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4" name="Google Shape;425;p4"/>
            <p:cNvSpPr/>
            <p:nvPr/>
          </p:nvSpPr>
          <p:spPr>
            <a:xfrm>
              <a:off x="8118000" y="4759200"/>
              <a:ext cx="6840" cy="648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5" name="Google Shape;426;p4"/>
            <p:cNvSpPr/>
            <p:nvPr/>
          </p:nvSpPr>
          <p:spPr>
            <a:xfrm>
              <a:off x="8106840" y="4762440"/>
              <a:ext cx="8640" cy="3960"/>
            </a:xfrm>
            <a:custGeom>
              <a:avLst/>
              <a:gdLst>
                <a:gd name="textAreaLeft" fmla="*/ 0 w 8640"/>
                <a:gd name="textAreaRight" fmla="*/ 9000 w 864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6" name="Google Shape;427;p4"/>
            <p:cNvSpPr/>
            <p:nvPr/>
          </p:nvSpPr>
          <p:spPr>
            <a:xfrm>
              <a:off x="8152920" y="4772160"/>
              <a:ext cx="9360" cy="46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7" name="Google Shape;428;p4"/>
            <p:cNvSpPr/>
            <p:nvPr/>
          </p:nvSpPr>
          <p:spPr>
            <a:xfrm>
              <a:off x="8153640" y="4777920"/>
              <a:ext cx="7920" cy="54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8" name="Google Shape;429;p4"/>
            <p:cNvSpPr/>
            <p:nvPr/>
          </p:nvSpPr>
          <p:spPr>
            <a:xfrm>
              <a:off x="8149320" y="4766400"/>
              <a:ext cx="7920" cy="90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9000"/>
                <a:gd name="textAreaBottom" fmla="*/ 9360 h 900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9" name="Google Shape;430;p4"/>
            <p:cNvSpPr/>
            <p:nvPr/>
          </p:nvSpPr>
          <p:spPr>
            <a:xfrm>
              <a:off x="8532000" y="4818960"/>
              <a:ext cx="148320" cy="174600"/>
            </a:xfrm>
            <a:custGeom>
              <a:avLst/>
              <a:gdLst>
                <a:gd name="textAreaLeft" fmla="*/ 0 w 148320"/>
                <a:gd name="textAreaRight" fmla="*/ 148680 w 148320"/>
                <a:gd name="textAreaTop" fmla="*/ 0 h 174600"/>
                <a:gd name="textAreaBottom" fmla="*/ 174960 h 17460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0" name="Google Shape;431;p4"/>
            <p:cNvSpPr/>
            <p:nvPr/>
          </p:nvSpPr>
          <p:spPr>
            <a:xfrm>
              <a:off x="8047080" y="4634280"/>
              <a:ext cx="759960" cy="142560"/>
            </a:xfrm>
            <a:custGeom>
              <a:avLst/>
              <a:gdLst>
                <a:gd name="textAreaLeft" fmla="*/ 0 w 759960"/>
                <a:gd name="textAreaRight" fmla="*/ 760320 w 759960"/>
                <a:gd name="textAreaTop" fmla="*/ 0 h 142560"/>
                <a:gd name="textAreaBottom" fmla="*/ 142920 h 14256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1" name="Google Shape;432;p4"/>
            <p:cNvSpPr/>
            <p:nvPr/>
          </p:nvSpPr>
          <p:spPr>
            <a:xfrm>
              <a:off x="8043120" y="4635360"/>
              <a:ext cx="259920" cy="124920"/>
            </a:xfrm>
            <a:custGeom>
              <a:avLst/>
              <a:gdLst>
                <a:gd name="textAreaLeft" fmla="*/ 0 w 259920"/>
                <a:gd name="textAreaRight" fmla="*/ 260280 w 259920"/>
                <a:gd name="textAreaTop" fmla="*/ 0 h 124920"/>
                <a:gd name="textAreaBottom" fmla="*/ 125280 h 12492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2" name="Google Shape;433;p4"/>
            <p:cNvSpPr/>
            <p:nvPr/>
          </p:nvSpPr>
          <p:spPr>
            <a:xfrm>
              <a:off x="8201880" y="4648320"/>
              <a:ext cx="176040" cy="23760"/>
            </a:xfrm>
            <a:custGeom>
              <a:avLst/>
              <a:gdLst>
                <a:gd name="textAreaLeft" fmla="*/ 0 w 176040"/>
                <a:gd name="textAreaRight" fmla="*/ 176400 w 176040"/>
                <a:gd name="textAreaTop" fmla="*/ 0 h 23760"/>
                <a:gd name="textAreaBottom" fmla="*/ 24120 h 2376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3" name="Google Shape;434;p4"/>
            <p:cNvSpPr/>
            <p:nvPr/>
          </p:nvSpPr>
          <p:spPr>
            <a:xfrm>
              <a:off x="8338680" y="4633920"/>
              <a:ext cx="203760" cy="16200"/>
            </a:xfrm>
            <a:custGeom>
              <a:avLst/>
              <a:gdLst>
                <a:gd name="textAreaLeft" fmla="*/ 0 w 203760"/>
                <a:gd name="textAreaRight" fmla="*/ 204120 w 203760"/>
                <a:gd name="textAreaTop" fmla="*/ 0 h 16200"/>
                <a:gd name="textAreaBottom" fmla="*/ 16560 h 1620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4" name="Google Shape;435;p4"/>
            <p:cNvSpPr/>
            <p:nvPr/>
          </p:nvSpPr>
          <p:spPr>
            <a:xfrm>
              <a:off x="8382600" y="4649400"/>
              <a:ext cx="67320" cy="3240"/>
            </a:xfrm>
            <a:custGeom>
              <a:avLst/>
              <a:gdLst>
                <a:gd name="textAreaLeft" fmla="*/ 0 w 67320"/>
                <a:gd name="textAreaRight" fmla="*/ 67680 w 673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5" name="Google Shape;436;p4"/>
            <p:cNvSpPr/>
            <p:nvPr/>
          </p:nvSpPr>
          <p:spPr>
            <a:xfrm>
              <a:off x="8570160" y="4654440"/>
              <a:ext cx="175320" cy="23040"/>
            </a:xfrm>
            <a:custGeom>
              <a:avLst/>
              <a:gdLst>
                <a:gd name="textAreaLeft" fmla="*/ 0 w 175320"/>
                <a:gd name="textAreaRight" fmla="*/ 175680 w 175320"/>
                <a:gd name="textAreaTop" fmla="*/ 0 h 23040"/>
                <a:gd name="textAreaBottom" fmla="*/ 23400 h 2304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6" name="Google Shape;437;p4"/>
            <p:cNvSpPr/>
            <p:nvPr/>
          </p:nvSpPr>
          <p:spPr>
            <a:xfrm>
              <a:off x="8410680" y="4575600"/>
              <a:ext cx="10800" cy="360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7" name="Google Shape;438;p4"/>
            <p:cNvSpPr/>
            <p:nvPr/>
          </p:nvSpPr>
          <p:spPr>
            <a:xfrm>
              <a:off x="8417160" y="4582440"/>
              <a:ext cx="5400" cy="288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8" name="Google Shape;439;p4"/>
            <p:cNvSpPr/>
            <p:nvPr/>
          </p:nvSpPr>
          <p:spPr>
            <a:xfrm>
              <a:off x="8435880" y="4583520"/>
              <a:ext cx="9000" cy="28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9" name="Google Shape;440;p4"/>
            <p:cNvSpPr/>
            <p:nvPr/>
          </p:nvSpPr>
          <p:spPr>
            <a:xfrm>
              <a:off x="8452440" y="4589640"/>
              <a:ext cx="3600" cy="216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0" name="Google Shape;441;p4"/>
            <p:cNvSpPr/>
            <p:nvPr/>
          </p:nvSpPr>
          <p:spPr>
            <a:xfrm>
              <a:off x="8436960" y="4589280"/>
              <a:ext cx="5760" cy="28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1" name="Google Shape;442;p4"/>
            <p:cNvSpPr/>
            <p:nvPr/>
          </p:nvSpPr>
          <p:spPr>
            <a:xfrm>
              <a:off x="8465760" y="4592880"/>
              <a:ext cx="4320" cy="28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2" name="Google Shape;443;p4"/>
            <p:cNvSpPr/>
            <p:nvPr/>
          </p:nvSpPr>
          <p:spPr>
            <a:xfrm>
              <a:off x="8479440" y="4599720"/>
              <a:ext cx="11160" cy="432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3" name="Google Shape;444;p4"/>
            <p:cNvSpPr/>
            <p:nvPr/>
          </p:nvSpPr>
          <p:spPr>
            <a:xfrm>
              <a:off x="8503560" y="4606560"/>
              <a:ext cx="13680" cy="396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4" name="Google Shape;445;p4"/>
            <p:cNvSpPr/>
            <p:nvPr/>
          </p:nvSpPr>
          <p:spPr>
            <a:xfrm>
              <a:off x="8525880" y="4613760"/>
              <a:ext cx="10440" cy="360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5" name="Google Shape;446;p4"/>
            <p:cNvSpPr/>
            <p:nvPr/>
          </p:nvSpPr>
          <p:spPr>
            <a:xfrm>
              <a:off x="8513640" y="4613040"/>
              <a:ext cx="11520" cy="360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6" name="Google Shape;447;p4"/>
            <p:cNvSpPr/>
            <p:nvPr/>
          </p:nvSpPr>
          <p:spPr>
            <a:xfrm>
              <a:off x="8495280" y="4610160"/>
              <a:ext cx="12600" cy="432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7" name="Google Shape;448;p4"/>
            <p:cNvSpPr/>
            <p:nvPr/>
          </p:nvSpPr>
          <p:spPr>
            <a:xfrm>
              <a:off x="8584920" y="4634280"/>
              <a:ext cx="10080" cy="468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8" name="Google Shape;449;p4"/>
            <p:cNvSpPr/>
            <p:nvPr/>
          </p:nvSpPr>
          <p:spPr>
            <a:xfrm>
              <a:off x="8604360" y="4638960"/>
              <a:ext cx="7200" cy="36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9" name="Google Shape;450;p4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0" name="Google Shape;451;p4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1" name="Google Shape;452;p4"/>
            <p:cNvSpPr/>
            <p:nvPr/>
          </p:nvSpPr>
          <p:spPr>
            <a:xfrm>
              <a:off x="8414640" y="458928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2" name="Google Shape;453;p4"/>
            <p:cNvSpPr/>
            <p:nvPr/>
          </p:nvSpPr>
          <p:spPr>
            <a:xfrm>
              <a:off x="8442360" y="4597560"/>
              <a:ext cx="29520" cy="8640"/>
            </a:xfrm>
            <a:custGeom>
              <a:avLst/>
              <a:gdLst>
                <a:gd name="textAreaLeft" fmla="*/ 0 w 29520"/>
                <a:gd name="textAreaRight" fmla="*/ 29880 w 295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3" name="Google Shape;454;p4"/>
            <p:cNvSpPr/>
            <p:nvPr/>
          </p:nvSpPr>
          <p:spPr>
            <a:xfrm>
              <a:off x="8451360" y="4605480"/>
              <a:ext cx="9000" cy="360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4" name="Google Shape;455;p4"/>
            <p:cNvSpPr/>
            <p:nvPr/>
          </p:nvSpPr>
          <p:spPr>
            <a:xfrm>
              <a:off x="8477280" y="4610880"/>
              <a:ext cx="7920" cy="32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5" name="Google Shape;456;p4"/>
            <p:cNvSpPr/>
            <p:nvPr/>
          </p:nvSpPr>
          <p:spPr>
            <a:xfrm>
              <a:off x="8397360" y="4603680"/>
              <a:ext cx="16560" cy="468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6" name="Google Shape;457;p4"/>
            <p:cNvSpPr/>
            <p:nvPr/>
          </p:nvSpPr>
          <p:spPr>
            <a:xfrm>
              <a:off x="8495280" y="4622400"/>
              <a:ext cx="14760" cy="4680"/>
            </a:xfrm>
            <a:custGeom>
              <a:avLst/>
              <a:gdLst>
                <a:gd name="textAreaLeft" fmla="*/ 0 w 14760"/>
                <a:gd name="textAreaRight" fmla="*/ 15120 w 14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7" name="Google Shape;458;p4"/>
            <p:cNvSpPr/>
            <p:nvPr/>
          </p:nvSpPr>
          <p:spPr>
            <a:xfrm>
              <a:off x="8516160" y="4622040"/>
              <a:ext cx="11160" cy="5040"/>
            </a:xfrm>
            <a:custGeom>
              <a:avLst/>
              <a:gdLst>
                <a:gd name="textAreaLeft" fmla="*/ 0 w 11160"/>
                <a:gd name="textAreaRight" fmla="*/ 11520 w 1116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8" name="Google Shape;459;p4"/>
            <p:cNvSpPr/>
            <p:nvPr/>
          </p:nvSpPr>
          <p:spPr>
            <a:xfrm>
              <a:off x="8219160" y="4735440"/>
              <a:ext cx="48240" cy="47880"/>
            </a:xfrm>
            <a:custGeom>
              <a:avLst/>
              <a:gdLst>
                <a:gd name="textAreaLeft" fmla="*/ 0 w 48240"/>
                <a:gd name="textAreaRight" fmla="*/ 48600 w 48240"/>
                <a:gd name="textAreaTop" fmla="*/ 0 h 47880"/>
                <a:gd name="textAreaBottom" fmla="*/ 48240 h 4788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9" name="Google Shape;460;p4"/>
            <p:cNvSpPr/>
            <p:nvPr/>
          </p:nvSpPr>
          <p:spPr>
            <a:xfrm>
              <a:off x="8219160" y="4746600"/>
              <a:ext cx="18000" cy="370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37080"/>
                <a:gd name="textAreaBottom" fmla="*/ 37440 h 3708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0" name="Google Shape;461;p4"/>
            <p:cNvSpPr/>
            <p:nvPr/>
          </p:nvSpPr>
          <p:spPr>
            <a:xfrm>
              <a:off x="8168760" y="4796640"/>
              <a:ext cx="371160" cy="135360"/>
            </a:xfrm>
            <a:custGeom>
              <a:avLst/>
              <a:gdLst>
                <a:gd name="textAreaLeft" fmla="*/ 0 w 371160"/>
                <a:gd name="textAreaRight" fmla="*/ 371520 w 371160"/>
                <a:gd name="textAreaTop" fmla="*/ 0 h 135360"/>
                <a:gd name="textAreaBottom" fmla="*/ 135720 h 13536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1" name="Google Shape;462;p4"/>
            <p:cNvSpPr/>
            <p:nvPr/>
          </p:nvSpPr>
          <p:spPr>
            <a:xfrm>
              <a:off x="8211600" y="4804200"/>
              <a:ext cx="290160" cy="113040"/>
            </a:xfrm>
            <a:custGeom>
              <a:avLst/>
              <a:gdLst>
                <a:gd name="textAreaLeft" fmla="*/ 0 w 290160"/>
                <a:gd name="textAreaRight" fmla="*/ 290520 w 290160"/>
                <a:gd name="textAreaTop" fmla="*/ 0 h 113040"/>
                <a:gd name="textAreaBottom" fmla="*/ 113400 h 11304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2" name="Google Shape;463;p4"/>
            <p:cNvSpPr/>
            <p:nvPr/>
          </p:nvSpPr>
          <p:spPr>
            <a:xfrm>
              <a:off x="8266320" y="4768200"/>
              <a:ext cx="240120" cy="100080"/>
            </a:xfrm>
            <a:custGeom>
              <a:avLst/>
              <a:gdLst>
                <a:gd name="textAreaLeft" fmla="*/ 0 w 240120"/>
                <a:gd name="textAreaRight" fmla="*/ 240480 w 240120"/>
                <a:gd name="textAreaTop" fmla="*/ 0 h 100080"/>
                <a:gd name="textAreaBottom" fmla="*/ 100440 h 10008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3" name="Google Shape;464;p4"/>
            <p:cNvSpPr/>
            <p:nvPr/>
          </p:nvSpPr>
          <p:spPr>
            <a:xfrm>
              <a:off x="8309520" y="4803480"/>
              <a:ext cx="162000" cy="52200"/>
            </a:xfrm>
            <a:custGeom>
              <a:avLst/>
              <a:gdLst>
                <a:gd name="textAreaLeft" fmla="*/ 0 w 162000"/>
                <a:gd name="textAreaRight" fmla="*/ 162360 w 162000"/>
                <a:gd name="textAreaTop" fmla="*/ 0 h 52200"/>
                <a:gd name="textAreaBottom" fmla="*/ 52560 h 5220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4" name="Google Shape;465;p4"/>
            <p:cNvSpPr/>
            <p:nvPr/>
          </p:nvSpPr>
          <p:spPr>
            <a:xfrm>
              <a:off x="8323560" y="4737960"/>
              <a:ext cx="235800" cy="86040"/>
            </a:xfrm>
            <a:custGeom>
              <a:avLst/>
              <a:gdLst>
                <a:gd name="textAreaLeft" fmla="*/ 0 w 235800"/>
                <a:gd name="textAreaRight" fmla="*/ 236160 w 235800"/>
                <a:gd name="textAreaTop" fmla="*/ 0 h 86040"/>
                <a:gd name="textAreaBottom" fmla="*/ 86400 h 8604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5" name="Google Shape;466;p4"/>
            <p:cNvSpPr/>
            <p:nvPr/>
          </p:nvSpPr>
          <p:spPr>
            <a:xfrm>
              <a:off x="8510760" y="4735800"/>
              <a:ext cx="238680" cy="238320"/>
            </a:xfrm>
            <a:custGeom>
              <a:avLst/>
              <a:gdLst>
                <a:gd name="textAreaLeft" fmla="*/ 0 w 238680"/>
                <a:gd name="textAreaRight" fmla="*/ 239040 w 238680"/>
                <a:gd name="textAreaTop" fmla="*/ 0 h 238320"/>
                <a:gd name="textAreaBottom" fmla="*/ 238680 h 23832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6" name="Google Shape;467;p4"/>
            <p:cNvSpPr/>
            <p:nvPr/>
          </p:nvSpPr>
          <p:spPr>
            <a:xfrm>
              <a:off x="8384040" y="4763520"/>
              <a:ext cx="126360" cy="47520"/>
            </a:xfrm>
            <a:custGeom>
              <a:avLst/>
              <a:gdLst>
                <a:gd name="textAreaLeft" fmla="*/ 0 w 126360"/>
                <a:gd name="textAreaRight" fmla="*/ 126720 w 126360"/>
                <a:gd name="textAreaTop" fmla="*/ 0 h 47520"/>
                <a:gd name="textAreaBottom" fmla="*/ 47880 h 4752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7" name="Google Shape;468;p4"/>
            <p:cNvSpPr/>
            <p:nvPr/>
          </p:nvSpPr>
          <p:spPr>
            <a:xfrm>
              <a:off x="8410320" y="4725000"/>
              <a:ext cx="179640" cy="66240"/>
            </a:xfrm>
            <a:custGeom>
              <a:avLst/>
              <a:gdLst>
                <a:gd name="textAreaLeft" fmla="*/ 0 w 179640"/>
                <a:gd name="textAreaRight" fmla="*/ 180000 w 179640"/>
                <a:gd name="textAreaTop" fmla="*/ 0 h 66240"/>
                <a:gd name="textAreaBottom" fmla="*/ 66600 h 6624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8" name="Google Shape;469;p4"/>
            <p:cNvSpPr/>
            <p:nvPr/>
          </p:nvSpPr>
          <p:spPr>
            <a:xfrm>
              <a:off x="8436240" y="4736880"/>
              <a:ext cx="114840" cy="45720"/>
            </a:xfrm>
            <a:custGeom>
              <a:avLst/>
              <a:gdLst>
                <a:gd name="textAreaLeft" fmla="*/ 0 w 114840"/>
                <a:gd name="textAreaRight" fmla="*/ 115200 w 114840"/>
                <a:gd name="textAreaTop" fmla="*/ 0 h 45720"/>
                <a:gd name="textAreaBottom" fmla="*/ 46080 h 4572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9" name="Google Shape;470;p4"/>
            <p:cNvSpPr/>
            <p:nvPr/>
          </p:nvSpPr>
          <p:spPr>
            <a:xfrm>
              <a:off x="8475120" y="4717800"/>
              <a:ext cx="185400" cy="4896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48960"/>
                <a:gd name="textAreaBottom" fmla="*/ 49320 h 4896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0" name="Google Shape;471;p4"/>
            <p:cNvSpPr/>
            <p:nvPr/>
          </p:nvSpPr>
          <p:spPr>
            <a:xfrm>
              <a:off x="8506080" y="4723560"/>
              <a:ext cx="119880" cy="4068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40680"/>
                <a:gd name="textAreaBottom" fmla="*/ 41040 h 4068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1" name="Google Shape;472;p4"/>
            <p:cNvSpPr/>
            <p:nvPr/>
          </p:nvSpPr>
          <p:spPr>
            <a:xfrm>
              <a:off x="8226720" y="4777560"/>
              <a:ext cx="7920" cy="86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2" name="Google Shape;473;p4"/>
            <p:cNvSpPr/>
            <p:nvPr/>
          </p:nvSpPr>
          <p:spPr>
            <a:xfrm>
              <a:off x="8223480" y="4779000"/>
              <a:ext cx="4320" cy="1116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11160"/>
                <a:gd name="textAreaBottom" fmla="*/ 11520 h 1116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3" name="Google Shape;474;p4"/>
            <p:cNvSpPr/>
            <p:nvPr/>
          </p:nvSpPr>
          <p:spPr>
            <a:xfrm>
              <a:off x="8227080" y="4773240"/>
              <a:ext cx="9000" cy="504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4" name="Google Shape;475;p4"/>
            <p:cNvSpPr/>
            <p:nvPr/>
          </p:nvSpPr>
          <p:spPr>
            <a:xfrm>
              <a:off x="8237520" y="4742280"/>
              <a:ext cx="7920" cy="104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5" name="Google Shape;476;p4"/>
            <p:cNvSpPr/>
            <p:nvPr/>
          </p:nvSpPr>
          <p:spPr>
            <a:xfrm>
              <a:off x="8238600" y="4750560"/>
              <a:ext cx="11520" cy="432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6" name="Google Shape;477;p4"/>
            <p:cNvSpPr/>
            <p:nvPr/>
          </p:nvSpPr>
          <p:spPr>
            <a:xfrm>
              <a:off x="8232120" y="4740840"/>
              <a:ext cx="5400" cy="115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7" name="Google Shape;478;p4"/>
            <p:cNvSpPr/>
            <p:nvPr/>
          </p:nvSpPr>
          <p:spPr>
            <a:xfrm>
              <a:off x="8250120" y="4757040"/>
              <a:ext cx="5400" cy="792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8" name="Google Shape;479;p4"/>
            <p:cNvSpPr/>
            <p:nvPr/>
          </p:nvSpPr>
          <p:spPr>
            <a:xfrm>
              <a:off x="8251200" y="4763880"/>
              <a:ext cx="7560" cy="3240"/>
            </a:xfrm>
            <a:custGeom>
              <a:avLst/>
              <a:gdLst>
                <a:gd name="textAreaLeft" fmla="*/ 0 w 7560"/>
                <a:gd name="textAreaRight" fmla="*/ 7920 w 7560"/>
                <a:gd name="textAreaTop" fmla="*/ 0 h 3240"/>
                <a:gd name="textAreaBottom" fmla="*/ 3600 h 324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9" name="Google Shape;480;p4"/>
            <p:cNvSpPr/>
            <p:nvPr/>
          </p:nvSpPr>
          <p:spPr>
            <a:xfrm>
              <a:off x="8245440" y="4756680"/>
              <a:ext cx="3960" cy="8640"/>
            </a:xfrm>
            <a:custGeom>
              <a:avLst/>
              <a:gdLst>
                <a:gd name="textAreaLeft" fmla="*/ 0 w 3960"/>
                <a:gd name="textAreaRight" fmla="*/ 4320 w 39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0" name="Google Shape;481;p4"/>
            <p:cNvSpPr/>
            <p:nvPr/>
          </p:nvSpPr>
          <p:spPr>
            <a:xfrm>
              <a:off x="8563680" y="4717440"/>
              <a:ext cx="109440" cy="34560"/>
            </a:xfrm>
            <a:custGeom>
              <a:avLst/>
              <a:gdLst>
                <a:gd name="textAreaLeft" fmla="*/ 0 w 109440"/>
                <a:gd name="textAreaRight" fmla="*/ 109800 w 1094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1" name="Google Shape;482;p4"/>
            <p:cNvSpPr/>
            <p:nvPr/>
          </p:nvSpPr>
          <p:spPr>
            <a:xfrm>
              <a:off x="8605800" y="4714920"/>
              <a:ext cx="103320" cy="29520"/>
            </a:xfrm>
            <a:custGeom>
              <a:avLst/>
              <a:gdLst>
                <a:gd name="textAreaLeft" fmla="*/ 0 w 103320"/>
                <a:gd name="textAreaRight" fmla="*/ 103680 w 103320"/>
                <a:gd name="textAreaTop" fmla="*/ 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2" name="Google Shape;483;p4"/>
            <p:cNvSpPr/>
            <p:nvPr/>
          </p:nvSpPr>
          <p:spPr>
            <a:xfrm>
              <a:off x="8639280" y="4718520"/>
              <a:ext cx="64440" cy="2052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3" name="Google Shape;484;p4"/>
            <p:cNvSpPr/>
            <p:nvPr/>
          </p:nvSpPr>
          <p:spPr>
            <a:xfrm>
              <a:off x="8655840" y="4716720"/>
              <a:ext cx="75240" cy="2052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0520"/>
                <a:gd name="textAreaBottom" fmla="*/ 20880 h 2052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4" name="Google Shape;485;p4"/>
            <p:cNvSpPr/>
            <p:nvPr/>
          </p:nvSpPr>
          <p:spPr>
            <a:xfrm>
              <a:off x="8700480" y="4719960"/>
              <a:ext cx="44640" cy="1440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5" name="Google Shape;486;p4"/>
            <p:cNvSpPr/>
            <p:nvPr/>
          </p:nvSpPr>
          <p:spPr>
            <a:xfrm>
              <a:off x="8728920" y="4722840"/>
              <a:ext cx="33840" cy="1080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10800"/>
                <a:gd name="textAreaBottom" fmla="*/ 11160 h 1080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6" name="Google Shape;487;p4"/>
            <p:cNvSpPr/>
            <p:nvPr/>
          </p:nvSpPr>
          <p:spPr>
            <a:xfrm>
              <a:off x="8283240" y="4699440"/>
              <a:ext cx="25560" cy="129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7" name="Google Shape;488;p4"/>
            <p:cNvSpPr/>
            <p:nvPr/>
          </p:nvSpPr>
          <p:spPr>
            <a:xfrm>
              <a:off x="8820360" y="4409280"/>
              <a:ext cx="37080" cy="23400"/>
            </a:xfrm>
            <a:custGeom>
              <a:avLst/>
              <a:gdLst>
                <a:gd name="textAreaLeft" fmla="*/ 0 w 37080"/>
                <a:gd name="textAreaRight" fmla="*/ 37440 w 37080"/>
                <a:gd name="textAreaTop" fmla="*/ 0 h 23400"/>
                <a:gd name="textAreaBottom" fmla="*/ 23760 h 2340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8" name="Google Shape;489;p4"/>
            <p:cNvSpPr/>
            <p:nvPr/>
          </p:nvSpPr>
          <p:spPr>
            <a:xfrm>
              <a:off x="8883720" y="4451760"/>
              <a:ext cx="17280" cy="1872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9" name="Google Shape;490;p4"/>
            <p:cNvSpPr/>
            <p:nvPr/>
          </p:nvSpPr>
          <p:spPr>
            <a:xfrm>
              <a:off x="8822520" y="4456080"/>
              <a:ext cx="23760" cy="19800"/>
            </a:xfrm>
            <a:custGeom>
              <a:avLst/>
              <a:gdLst>
                <a:gd name="textAreaLeft" fmla="*/ 0 w 23760"/>
                <a:gd name="textAreaRight" fmla="*/ 24120 w 2376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0" name="Google Shape;491;p4"/>
            <p:cNvSpPr/>
            <p:nvPr/>
          </p:nvSpPr>
          <p:spPr>
            <a:xfrm>
              <a:off x="8863200" y="4489560"/>
              <a:ext cx="37440" cy="26640"/>
            </a:xfrm>
            <a:custGeom>
              <a:avLst/>
              <a:gdLst>
                <a:gd name="textAreaLeft" fmla="*/ 0 w 37440"/>
                <a:gd name="textAreaRight" fmla="*/ 37800 w 37440"/>
                <a:gd name="textAreaTop" fmla="*/ 0 h 26640"/>
                <a:gd name="textAreaBottom" fmla="*/ 27000 h 2664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1" name="Google Shape;492;p4"/>
            <p:cNvSpPr/>
            <p:nvPr/>
          </p:nvSpPr>
          <p:spPr>
            <a:xfrm>
              <a:off x="8335080" y="4463640"/>
              <a:ext cx="39960" cy="5976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59760"/>
                <a:gd name="textAreaBottom" fmla="*/ 60120 h 5976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2" name="Google Shape;493;p4"/>
            <p:cNvSpPr/>
            <p:nvPr/>
          </p:nvSpPr>
          <p:spPr>
            <a:xfrm>
              <a:off x="8348400" y="4465080"/>
              <a:ext cx="24480" cy="3456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3" name="Google Shape;494;p4"/>
            <p:cNvSpPr/>
            <p:nvPr/>
          </p:nvSpPr>
          <p:spPr>
            <a:xfrm>
              <a:off x="8294040" y="4552920"/>
              <a:ext cx="45000" cy="49320"/>
            </a:xfrm>
            <a:custGeom>
              <a:avLst/>
              <a:gdLst>
                <a:gd name="textAreaLeft" fmla="*/ 0 w 45000"/>
                <a:gd name="textAreaRight" fmla="*/ 45360 w 4500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4" name="Google Shape;495;p4"/>
            <p:cNvSpPr/>
            <p:nvPr/>
          </p:nvSpPr>
          <p:spPr>
            <a:xfrm>
              <a:off x="8301240" y="4555080"/>
              <a:ext cx="33480" cy="28440"/>
            </a:xfrm>
            <a:custGeom>
              <a:avLst/>
              <a:gdLst>
                <a:gd name="textAreaLeft" fmla="*/ 0 w 33480"/>
                <a:gd name="textAreaRight" fmla="*/ 33840 w 33480"/>
                <a:gd name="textAreaTop" fmla="*/ 0 h 28440"/>
                <a:gd name="textAreaBottom" fmla="*/ 28800 h 2844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5" name="Google Shape;496;p4"/>
            <p:cNvSpPr/>
            <p:nvPr/>
          </p:nvSpPr>
          <p:spPr>
            <a:xfrm>
              <a:off x="8236080" y="4791240"/>
              <a:ext cx="54360" cy="18720"/>
            </a:xfrm>
            <a:custGeom>
              <a:avLst/>
              <a:gdLst>
                <a:gd name="textAreaLeft" fmla="*/ 0 w 54360"/>
                <a:gd name="textAreaRight" fmla="*/ 54720 w 543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6" name="Google Shape;497;p4"/>
            <p:cNvSpPr/>
            <p:nvPr/>
          </p:nvSpPr>
          <p:spPr>
            <a:xfrm>
              <a:off x="8318520" y="4819680"/>
              <a:ext cx="183600" cy="61200"/>
            </a:xfrm>
            <a:custGeom>
              <a:avLst/>
              <a:gdLst>
                <a:gd name="textAreaLeft" fmla="*/ 0 w 183600"/>
                <a:gd name="textAreaRight" fmla="*/ 183960 w 183600"/>
                <a:gd name="textAreaTop" fmla="*/ 0 h 61200"/>
                <a:gd name="textAreaBottom" fmla="*/ 61560 h 6120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7" name="Google Shape;498;p4"/>
            <p:cNvSpPr/>
            <p:nvPr/>
          </p:nvSpPr>
          <p:spPr>
            <a:xfrm>
              <a:off x="8305560" y="4756320"/>
              <a:ext cx="108000" cy="3636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36360"/>
                <a:gd name="textAreaBottom" fmla="*/ 36720 h 3636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8" name="Google Shape;499;p4"/>
            <p:cNvSpPr/>
            <p:nvPr/>
          </p:nvSpPr>
          <p:spPr>
            <a:xfrm>
              <a:off x="8442000" y="4802400"/>
              <a:ext cx="76320" cy="2556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9" name="Google Shape;500;p4"/>
            <p:cNvSpPr/>
            <p:nvPr/>
          </p:nvSpPr>
          <p:spPr>
            <a:xfrm>
              <a:off x="8388360" y="4734000"/>
              <a:ext cx="75240" cy="25560"/>
            </a:xfrm>
            <a:custGeom>
              <a:avLst/>
              <a:gdLst>
                <a:gd name="textAreaLeft" fmla="*/ 0 w 75240"/>
                <a:gd name="textAreaRight" fmla="*/ 75600 w 7524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0" name="Google Shape;501;p4"/>
            <p:cNvSpPr/>
            <p:nvPr/>
          </p:nvSpPr>
          <p:spPr>
            <a:xfrm>
              <a:off x="8494560" y="477180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1" name="Google Shape;502;p4"/>
            <p:cNvSpPr/>
            <p:nvPr/>
          </p:nvSpPr>
          <p:spPr>
            <a:xfrm>
              <a:off x="8469720" y="4722480"/>
              <a:ext cx="71640" cy="24120"/>
            </a:xfrm>
            <a:custGeom>
              <a:avLst/>
              <a:gdLst>
                <a:gd name="textAreaLeft" fmla="*/ 0 w 71640"/>
                <a:gd name="textAreaRight" fmla="*/ 72000 w 71640"/>
                <a:gd name="textAreaTop" fmla="*/ 0 h 24120"/>
                <a:gd name="textAreaBottom" fmla="*/ 24480 h 2412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2" name="Google Shape;503;p4"/>
            <p:cNvSpPr/>
            <p:nvPr/>
          </p:nvSpPr>
          <p:spPr>
            <a:xfrm>
              <a:off x="8559000" y="4753800"/>
              <a:ext cx="55080" cy="187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3" name="Google Shape;504;p4"/>
            <p:cNvSpPr/>
            <p:nvPr/>
          </p:nvSpPr>
          <p:spPr>
            <a:xfrm>
              <a:off x="8544960" y="4718160"/>
              <a:ext cx="99360" cy="33480"/>
            </a:xfrm>
            <a:custGeom>
              <a:avLst/>
              <a:gdLst>
                <a:gd name="textAreaLeft" fmla="*/ 0 w 99360"/>
                <a:gd name="textAreaRight" fmla="*/ 99720 w 99360"/>
                <a:gd name="textAreaTop" fmla="*/ 0 h 33480"/>
                <a:gd name="textAreaBottom" fmla="*/ 33840 h 3348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4" name="Google Shape;505;p4"/>
            <p:cNvSpPr/>
            <p:nvPr/>
          </p:nvSpPr>
          <p:spPr>
            <a:xfrm>
              <a:off x="8604720" y="4716720"/>
              <a:ext cx="74520" cy="25560"/>
            </a:xfrm>
            <a:custGeom>
              <a:avLst/>
              <a:gdLst>
                <a:gd name="textAreaLeft" fmla="*/ 0 w 74520"/>
                <a:gd name="textAreaRight" fmla="*/ 74880 w 745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5" name="Google Shape;506;p4"/>
            <p:cNvSpPr/>
            <p:nvPr/>
          </p:nvSpPr>
          <p:spPr>
            <a:xfrm>
              <a:off x="8657640" y="4720680"/>
              <a:ext cx="56880" cy="1980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6" name="Google Shape;507;p4"/>
            <p:cNvSpPr/>
            <p:nvPr/>
          </p:nvSpPr>
          <p:spPr>
            <a:xfrm>
              <a:off x="8692200" y="4719960"/>
              <a:ext cx="40320" cy="1368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7" name="Google Shape;508;p4"/>
            <p:cNvSpPr/>
            <p:nvPr/>
          </p:nvSpPr>
          <p:spPr>
            <a:xfrm>
              <a:off x="8427960" y="4795920"/>
              <a:ext cx="98280" cy="33120"/>
            </a:xfrm>
            <a:custGeom>
              <a:avLst/>
              <a:gdLst>
                <a:gd name="textAreaLeft" fmla="*/ 0 w 98280"/>
                <a:gd name="textAreaRight" fmla="*/ 98640 w 98280"/>
                <a:gd name="textAreaTop" fmla="*/ 0 h 33120"/>
                <a:gd name="textAreaBottom" fmla="*/ 33480 h 3312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8" name="Google Shape;509;p4"/>
            <p:cNvSpPr/>
            <p:nvPr/>
          </p:nvSpPr>
          <p:spPr>
            <a:xfrm>
              <a:off x="8474400" y="4722120"/>
              <a:ext cx="129240" cy="43200"/>
            </a:xfrm>
            <a:custGeom>
              <a:avLst/>
              <a:gdLst>
                <a:gd name="textAreaLeft" fmla="*/ 0 w 129240"/>
                <a:gd name="textAreaRight" fmla="*/ 129600 w 129240"/>
                <a:gd name="textAreaTop" fmla="*/ 0 h 43200"/>
                <a:gd name="textAreaBottom" fmla="*/ 43560 h 4320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9" name="Google Shape;510;p4"/>
            <p:cNvSpPr/>
            <p:nvPr/>
          </p:nvSpPr>
          <p:spPr>
            <a:xfrm>
              <a:off x="8186040" y="4823640"/>
              <a:ext cx="124560" cy="41760"/>
            </a:xfrm>
            <a:custGeom>
              <a:avLst/>
              <a:gdLst>
                <a:gd name="textAreaLeft" fmla="*/ 0 w 124560"/>
                <a:gd name="textAreaRight" fmla="*/ 124920 w 124560"/>
                <a:gd name="textAreaTop" fmla="*/ 0 h 41760"/>
                <a:gd name="textAreaBottom" fmla="*/ 42120 h 4176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0" name="Google Shape;511;p4"/>
            <p:cNvSpPr/>
            <p:nvPr/>
          </p:nvSpPr>
          <p:spPr>
            <a:xfrm>
              <a:off x="8346960" y="4876920"/>
              <a:ext cx="166680" cy="55800"/>
            </a:xfrm>
            <a:custGeom>
              <a:avLst/>
              <a:gdLst>
                <a:gd name="textAreaLeft" fmla="*/ 0 w 166680"/>
                <a:gd name="textAreaRight" fmla="*/ 167040 w 16668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31" name="Google Shape;512;p4"/>
            <p:cNvSpPr/>
            <p:nvPr/>
          </p:nvSpPr>
          <p:spPr>
            <a:xfrm>
              <a:off x="8034120" y="4167720"/>
              <a:ext cx="934200" cy="855360"/>
            </a:xfrm>
            <a:custGeom>
              <a:avLst/>
              <a:gdLst>
                <a:gd name="textAreaLeft" fmla="*/ 0 w 934200"/>
                <a:gd name="textAreaRight" fmla="*/ 934560 w 934200"/>
                <a:gd name="textAreaTop" fmla="*/ 0 h 855360"/>
                <a:gd name="textAreaBottom" fmla="*/ 855720 h 85536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32" name="Google Shape;513;p4"/>
          <p:cNvSpPr/>
          <p:nvPr/>
        </p:nvSpPr>
        <p:spPr>
          <a:xfrm flipH="1" rot="5862600">
            <a:off x="8208000" y="4793040"/>
            <a:ext cx="1461960" cy="1461240"/>
          </a:xfrm>
          <a:custGeom>
            <a:avLst/>
            <a:gdLst>
              <a:gd name="textAreaLeft" fmla="*/ -360 w 1461960"/>
              <a:gd name="textAreaRight" fmla="*/ 1461960 w 1461960"/>
              <a:gd name="textAreaTop" fmla="*/ 0 h 1461240"/>
              <a:gd name="textAreaBottom" fmla="*/ 146160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Google Shape;4569;p28"/>
          <p:cNvSpPr/>
          <p:nvPr/>
        </p:nvSpPr>
        <p:spPr>
          <a:xfrm flipH="1">
            <a:off x="8426520" y="-92160"/>
            <a:ext cx="881280" cy="613080"/>
          </a:xfrm>
          <a:custGeom>
            <a:avLst/>
            <a:gdLst>
              <a:gd name="textAreaLeft" fmla="*/ 360 w 881280"/>
              <a:gd name="textAreaRight" fmla="*/ 882000 w 881280"/>
              <a:gd name="textAreaTop" fmla="*/ 0 h 613080"/>
              <a:gd name="textAreaBottom" fmla="*/ 613440 h 61308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271" name="Google Shape;4570;p28"/>
          <p:cNvGrpSpPr/>
          <p:nvPr/>
        </p:nvGrpSpPr>
        <p:grpSpPr>
          <a:xfrm>
            <a:off x="289800" y="4329720"/>
            <a:ext cx="610560" cy="712800"/>
            <a:chOff x="289800" y="4329720"/>
            <a:chExt cx="610560" cy="712800"/>
          </a:xfrm>
        </p:grpSpPr>
        <p:sp>
          <p:nvSpPr>
            <p:cNvPr id="1272" name="Google Shape;4571;p28"/>
            <p:cNvSpPr/>
            <p:nvPr/>
          </p:nvSpPr>
          <p:spPr>
            <a:xfrm>
              <a:off x="289800" y="4329720"/>
              <a:ext cx="610560" cy="712800"/>
            </a:xfrm>
            <a:custGeom>
              <a:avLst/>
              <a:gdLst>
                <a:gd name="textAreaLeft" fmla="*/ 0 w 610560"/>
                <a:gd name="textAreaRight" fmla="*/ 610920 w 610560"/>
                <a:gd name="textAreaTop" fmla="*/ 0 h 712800"/>
                <a:gd name="textAreaBottom" fmla="*/ 713160 h 71280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3" name="Google Shape;4572;p28"/>
            <p:cNvSpPr/>
            <p:nvPr/>
          </p:nvSpPr>
          <p:spPr>
            <a:xfrm>
              <a:off x="343440" y="4364280"/>
              <a:ext cx="482400" cy="654120"/>
            </a:xfrm>
            <a:custGeom>
              <a:avLst/>
              <a:gdLst>
                <a:gd name="textAreaLeft" fmla="*/ 0 w 482400"/>
                <a:gd name="textAreaRight" fmla="*/ 482760 w 4824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4" name="Google Shape;4573;p28"/>
            <p:cNvSpPr/>
            <p:nvPr/>
          </p:nvSpPr>
          <p:spPr>
            <a:xfrm>
              <a:off x="343440" y="4482720"/>
              <a:ext cx="473400" cy="536040"/>
            </a:xfrm>
            <a:custGeom>
              <a:avLst/>
              <a:gdLst>
                <a:gd name="textAreaLeft" fmla="*/ 0 w 473400"/>
                <a:gd name="textAreaRight" fmla="*/ 473760 w 473400"/>
                <a:gd name="textAreaTop" fmla="*/ 0 h 536040"/>
                <a:gd name="textAreaBottom" fmla="*/ 536400 h 53604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5" name="Google Shape;4574;p28"/>
            <p:cNvSpPr/>
            <p:nvPr/>
          </p:nvSpPr>
          <p:spPr>
            <a:xfrm>
              <a:off x="346320" y="4364640"/>
              <a:ext cx="478800" cy="654120"/>
            </a:xfrm>
            <a:custGeom>
              <a:avLst/>
              <a:gdLst>
                <a:gd name="textAreaLeft" fmla="*/ 0 w 478800"/>
                <a:gd name="textAreaRight" fmla="*/ 479160 w 478800"/>
                <a:gd name="textAreaTop" fmla="*/ 0 h 654120"/>
                <a:gd name="textAreaBottom" fmla="*/ 654480 h 65412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6" name="Google Shape;4575;p28"/>
            <p:cNvSpPr/>
            <p:nvPr/>
          </p:nvSpPr>
          <p:spPr>
            <a:xfrm>
              <a:off x="343800" y="4622760"/>
              <a:ext cx="456120" cy="396360"/>
            </a:xfrm>
            <a:custGeom>
              <a:avLst/>
              <a:gdLst>
                <a:gd name="textAreaLeft" fmla="*/ 0 w 456120"/>
                <a:gd name="textAreaRight" fmla="*/ 456480 w 456120"/>
                <a:gd name="textAreaTop" fmla="*/ 0 h 396360"/>
                <a:gd name="textAreaBottom" fmla="*/ 396720 h 39636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7" name="Google Shape;4576;p28"/>
            <p:cNvSpPr/>
            <p:nvPr/>
          </p:nvSpPr>
          <p:spPr>
            <a:xfrm>
              <a:off x="343440" y="4632840"/>
              <a:ext cx="464040" cy="385920"/>
            </a:xfrm>
            <a:custGeom>
              <a:avLst/>
              <a:gdLst>
                <a:gd name="textAreaLeft" fmla="*/ 0 w 464040"/>
                <a:gd name="textAreaRight" fmla="*/ 464400 w 464040"/>
                <a:gd name="textAreaTop" fmla="*/ 0 h 385920"/>
                <a:gd name="textAreaBottom" fmla="*/ 386280 h 38592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8" name="Google Shape;4577;p28"/>
            <p:cNvSpPr/>
            <p:nvPr/>
          </p:nvSpPr>
          <p:spPr>
            <a:xfrm>
              <a:off x="345960" y="4356000"/>
              <a:ext cx="479160" cy="626760"/>
            </a:xfrm>
            <a:custGeom>
              <a:avLst/>
              <a:gdLst>
                <a:gd name="textAreaLeft" fmla="*/ 0 w 479160"/>
                <a:gd name="textAreaRight" fmla="*/ 479520 w 479160"/>
                <a:gd name="textAreaTop" fmla="*/ 0 h 626760"/>
                <a:gd name="textAreaBottom" fmla="*/ 627120 h 62676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9" name="Google Shape;4578;p28"/>
            <p:cNvSpPr/>
            <p:nvPr/>
          </p:nvSpPr>
          <p:spPr>
            <a:xfrm>
              <a:off x="351360" y="4622760"/>
              <a:ext cx="286200" cy="262800"/>
            </a:xfrm>
            <a:custGeom>
              <a:avLst/>
              <a:gdLst>
                <a:gd name="textAreaLeft" fmla="*/ 0 w 286200"/>
                <a:gd name="textAreaRight" fmla="*/ 286560 w 286200"/>
                <a:gd name="textAreaTop" fmla="*/ 0 h 262800"/>
                <a:gd name="textAreaBottom" fmla="*/ 263160 h 26280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0" name="Google Shape;4579;p28"/>
            <p:cNvSpPr/>
            <p:nvPr/>
          </p:nvSpPr>
          <p:spPr>
            <a:xfrm>
              <a:off x="358200" y="4622760"/>
              <a:ext cx="208080" cy="182160"/>
            </a:xfrm>
            <a:custGeom>
              <a:avLst/>
              <a:gdLst>
                <a:gd name="textAreaLeft" fmla="*/ 0 w 208080"/>
                <a:gd name="textAreaRight" fmla="*/ 208440 w 208080"/>
                <a:gd name="textAreaTop" fmla="*/ 0 h 182160"/>
                <a:gd name="textAreaBottom" fmla="*/ 182520 h 18216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1" name="Google Shape;4580;p28"/>
            <p:cNvSpPr/>
            <p:nvPr/>
          </p:nvSpPr>
          <p:spPr>
            <a:xfrm>
              <a:off x="456840" y="4768200"/>
              <a:ext cx="360" cy="144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2" name="Google Shape;4581;p28"/>
            <p:cNvSpPr/>
            <p:nvPr/>
          </p:nvSpPr>
          <p:spPr>
            <a:xfrm>
              <a:off x="358200" y="4624200"/>
              <a:ext cx="187920" cy="165600"/>
            </a:xfrm>
            <a:custGeom>
              <a:avLst/>
              <a:gdLst>
                <a:gd name="textAreaLeft" fmla="*/ 0 w 187920"/>
                <a:gd name="textAreaRight" fmla="*/ 188280 w 187920"/>
                <a:gd name="textAreaTop" fmla="*/ 0 h 165600"/>
                <a:gd name="textAreaBottom" fmla="*/ 165960 h 16560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3" name="Google Shape;4582;p28"/>
            <p:cNvSpPr/>
            <p:nvPr/>
          </p:nvSpPr>
          <p:spPr>
            <a:xfrm>
              <a:off x="391320" y="4653720"/>
              <a:ext cx="418680" cy="341280"/>
            </a:xfrm>
            <a:custGeom>
              <a:avLst/>
              <a:gdLst>
                <a:gd name="textAreaLeft" fmla="*/ 0 w 418680"/>
                <a:gd name="textAreaRight" fmla="*/ 419040 w 4186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4" name="Google Shape;4583;p28"/>
            <p:cNvSpPr/>
            <p:nvPr/>
          </p:nvSpPr>
          <p:spPr>
            <a:xfrm>
              <a:off x="397080" y="4890600"/>
              <a:ext cx="239400" cy="115920"/>
            </a:xfrm>
            <a:custGeom>
              <a:avLst/>
              <a:gdLst>
                <a:gd name="textAreaLeft" fmla="*/ 0 w 239400"/>
                <a:gd name="textAreaRight" fmla="*/ 239760 w 23940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5" name="Google Shape;4584;p28"/>
            <p:cNvSpPr/>
            <p:nvPr/>
          </p:nvSpPr>
          <p:spPr>
            <a:xfrm>
              <a:off x="343440" y="4723200"/>
              <a:ext cx="456840" cy="29592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295920"/>
                <a:gd name="textAreaBottom" fmla="*/ 296280 h 29592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6" name="Google Shape;4585;p28"/>
            <p:cNvSpPr/>
            <p:nvPr/>
          </p:nvSpPr>
          <p:spPr>
            <a:xfrm>
              <a:off x="343440" y="4944240"/>
              <a:ext cx="185400" cy="55800"/>
            </a:xfrm>
            <a:custGeom>
              <a:avLst/>
              <a:gdLst>
                <a:gd name="textAreaLeft" fmla="*/ 0 w 185400"/>
                <a:gd name="textAreaRight" fmla="*/ 185760 w 185400"/>
                <a:gd name="textAreaTop" fmla="*/ 0 h 55800"/>
                <a:gd name="textAreaBottom" fmla="*/ 56160 h 5580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7" name="Google Shape;4586;p28"/>
            <p:cNvSpPr/>
            <p:nvPr/>
          </p:nvSpPr>
          <p:spPr>
            <a:xfrm>
              <a:off x="530640" y="4992840"/>
              <a:ext cx="65520" cy="12240"/>
            </a:xfrm>
            <a:custGeom>
              <a:avLst/>
              <a:gdLst>
                <a:gd name="textAreaLeft" fmla="*/ 0 w 65520"/>
                <a:gd name="textAreaRight" fmla="*/ 65880 w 65520"/>
                <a:gd name="textAreaTop" fmla="*/ 0 h 12240"/>
                <a:gd name="textAreaBottom" fmla="*/ 12600 h 1224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8" name="Google Shape;4587;p28"/>
            <p:cNvSpPr/>
            <p:nvPr/>
          </p:nvSpPr>
          <p:spPr>
            <a:xfrm>
              <a:off x="343440" y="4942080"/>
              <a:ext cx="243360" cy="61920"/>
            </a:xfrm>
            <a:custGeom>
              <a:avLst/>
              <a:gdLst>
                <a:gd name="textAreaLeft" fmla="*/ 0 w 243360"/>
                <a:gd name="textAreaRight" fmla="*/ 243720 w 243360"/>
                <a:gd name="textAreaTop" fmla="*/ 0 h 61920"/>
                <a:gd name="textAreaBottom" fmla="*/ 62280 h 6192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9" name="Google Shape;4588;p28"/>
            <p:cNvSpPr/>
            <p:nvPr/>
          </p:nvSpPr>
          <p:spPr>
            <a:xfrm>
              <a:off x="346320" y="4960800"/>
              <a:ext cx="16920" cy="262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26280"/>
                <a:gd name="textAreaBottom" fmla="*/ 26640 h 2628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0" name="Google Shape;4589;p28"/>
            <p:cNvSpPr/>
            <p:nvPr/>
          </p:nvSpPr>
          <p:spPr>
            <a:xfrm>
              <a:off x="392400" y="4974480"/>
              <a:ext cx="7200" cy="1584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1" name="Google Shape;4590;p28"/>
            <p:cNvSpPr/>
            <p:nvPr/>
          </p:nvSpPr>
          <p:spPr>
            <a:xfrm>
              <a:off x="489960" y="4948920"/>
              <a:ext cx="25920" cy="25560"/>
            </a:xfrm>
            <a:custGeom>
              <a:avLst/>
              <a:gdLst>
                <a:gd name="textAreaLeft" fmla="*/ 0 w 25920"/>
                <a:gd name="textAreaRight" fmla="*/ 26280 w 2592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2" name="Google Shape;4591;p28"/>
            <p:cNvSpPr/>
            <p:nvPr/>
          </p:nvSpPr>
          <p:spPr>
            <a:xfrm>
              <a:off x="488880" y="4964040"/>
              <a:ext cx="25560" cy="2556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25560"/>
                <a:gd name="textAreaBottom" fmla="*/ 25920 h 2556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3" name="Google Shape;4592;p28"/>
            <p:cNvSpPr/>
            <p:nvPr/>
          </p:nvSpPr>
          <p:spPr>
            <a:xfrm>
              <a:off x="487800" y="4980240"/>
              <a:ext cx="25200" cy="1836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4" name="Google Shape;4593;p28"/>
            <p:cNvSpPr/>
            <p:nvPr/>
          </p:nvSpPr>
          <p:spPr>
            <a:xfrm>
              <a:off x="569160" y="4984920"/>
              <a:ext cx="16560" cy="18720"/>
            </a:xfrm>
            <a:custGeom>
              <a:avLst/>
              <a:gdLst>
                <a:gd name="textAreaLeft" fmla="*/ 0 w 16560"/>
                <a:gd name="textAreaRight" fmla="*/ 16920 w 1656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5" name="Google Shape;4594;p28"/>
            <p:cNvSpPr/>
            <p:nvPr/>
          </p:nvSpPr>
          <p:spPr>
            <a:xfrm>
              <a:off x="561240" y="4984560"/>
              <a:ext cx="8280" cy="1836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6" name="Google Shape;4595;p28"/>
            <p:cNvSpPr/>
            <p:nvPr/>
          </p:nvSpPr>
          <p:spPr>
            <a:xfrm rot="228600">
              <a:off x="350280" y="4757400"/>
              <a:ext cx="446760" cy="152280"/>
            </a:xfrm>
            <a:custGeom>
              <a:avLst/>
              <a:gdLst>
                <a:gd name="textAreaLeft" fmla="*/ 0 w 446760"/>
                <a:gd name="textAreaRight" fmla="*/ 447120 w 446760"/>
                <a:gd name="textAreaTop" fmla="*/ 0 h 152280"/>
                <a:gd name="textAreaBottom" fmla="*/ 152640 h 15228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7" name="Google Shape;4596;p28"/>
            <p:cNvSpPr/>
            <p:nvPr/>
          </p:nvSpPr>
          <p:spPr>
            <a:xfrm>
              <a:off x="370800" y="4871880"/>
              <a:ext cx="18000" cy="116280"/>
            </a:xfrm>
            <a:custGeom>
              <a:avLst/>
              <a:gdLst>
                <a:gd name="textAreaLeft" fmla="*/ 0 w 18000"/>
                <a:gd name="textAreaRight" fmla="*/ 18360 w 18000"/>
                <a:gd name="textAreaTop" fmla="*/ 0 h 116280"/>
                <a:gd name="textAreaBottom" fmla="*/ 116640 h 11628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8" name="Google Shape;4597;p28"/>
            <p:cNvSpPr/>
            <p:nvPr/>
          </p:nvSpPr>
          <p:spPr>
            <a:xfrm>
              <a:off x="421200" y="4859640"/>
              <a:ext cx="18720" cy="13248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32480"/>
                <a:gd name="textAreaBottom" fmla="*/ 132840 h 13248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9" name="Google Shape;4598;p28"/>
            <p:cNvSpPr/>
            <p:nvPr/>
          </p:nvSpPr>
          <p:spPr>
            <a:xfrm>
              <a:off x="522000" y="4835160"/>
              <a:ext cx="21600" cy="164880"/>
            </a:xfrm>
            <a:custGeom>
              <a:avLst/>
              <a:gdLst>
                <a:gd name="textAreaLeft" fmla="*/ 0 w 21600"/>
                <a:gd name="textAreaRight" fmla="*/ 21960 w 21600"/>
                <a:gd name="textAreaTop" fmla="*/ 0 h 164880"/>
                <a:gd name="textAreaBottom" fmla="*/ 165240 h 16488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0" name="Google Shape;4599;p28"/>
            <p:cNvSpPr/>
            <p:nvPr/>
          </p:nvSpPr>
          <p:spPr>
            <a:xfrm>
              <a:off x="572400" y="4822560"/>
              <a:ext cx="22680" cy="181080"/>
            </a:xfrm>
            <a:custGeom>
              <a:avLst/>
              <a:gdLst>
                <a:gd name="textAreaLeft" fmla="*/ 0 w 22680"/>
                <a:gd name="textAreaRight" fmla="*/ 23040 w 22680"/>
                <a:gd name="textAreaTop" fmla="*/ 0 h 181080"/>
                <a:gd name="textAreaBottom" fmla="*/ 181440 h 18108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1" name="Google Shape;4600;p28"/>
            <p:cNvSpPr/>
            <p:nvPr/>
          </p:nvSpPr>
          <p:spPr>
            <a:xfrm>
              <a:off x="622800" y="4809600"/>
              <a:ext cx="24120" cy="19764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197640"/>
                <a:gd name="textAreaBottom" fmla="*/ 198000 h 19764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2" name="Google Shape;4601;p28"/>
            <p:cNvSpPr/>
            <p:nvPr/>
          </p:nvSpPr>
          <p:spPr>
            <a:xfrm>
              <a:off x="467640" y="4845960"/>
              <a:ext cx="28080" cy="154080"/>
            </a:xfrm>
            <a:custGeom>
              <a:avLst/>
              <a:gdLst>
                <a:gd name="textAreaLeft" fmla="*/ 0 w 28080"/>
                <a:gd name="textAreaRight" fmla="*/ 28440 w 28080"/>
                <a:gd name="textAreaTop" fmla="*/ 0 h 154080"/>
                <a:gd name="textAreaBottom" fmla="*/ 154440 h 15408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3" name="Google Shape;4602;p28"/>
            <p:cNvSpPr/>
            <p:nvPr/>
          </p:nvSpPr>
          <p:spPr>
            <a:xfrm>
              <a:off x="669240" y="4795560"/>
              <a:ext cx="32760" cy="219240"/>
            </a:xfrm>
            <a:custGeom>
              <a:avLst/>
              <a:gdLst>
                <a:gd name="textAreaLeft" fmla="*/ 0 w 32760"/>
                <a:gd name="textAreaRight" fmla="*/ 33120 w 32760"/>
                <a:gd name="textAreaTop" fmla="*/ 0 h 219240"/>
                <a:gd name="textAreaBottom" fmla="*/ 219600 h 21924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4" name="Google Shape;4603;p28"/>
            <p:cNvSpPr/>
            <p:nvPr/>
          </p:nvSpPr>
          <p:spPr>
            <a:xfrm>
              <a:off x="723240" y="4785120"/>
              <a:ext cx="26280" cy="2300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230040"/>
                <a:gd name="textAreaBottom" fmla="*/ 230400 h 23004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5" name="Google Shape;4604;p28"/>
            <p:cNvSpPr/>
            <p:nvPr/>
          </p:nvSpPr>
          <p:spPr>
            <a:xfrm>
              <a:off x="773640" y="4772880"/>
              <a:ext cx="27360" cy="246240"/>
            </a:xfrm>
            <a:custGeom>
              <a:avLst/>
              <a:gdLst>
                <a:gd name="textAreaLeft" fmla="*/ 0 w 27360"/>
                <a:gd name="textAreaRight" fmla="*/ 27720 w 27360"/>
                <a:gd name="textAreaTop" fmla="*/ 0 h 246240"/>
                <a:gd name="textAreaBottom" fmla="*/ 246600 h 24624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6" name="Google Shape;4605;p28"/>
            <p:cNvSpPr/>
            <p:nvPr/>
          </p:nvSpPr>
          <p:spPr>
            <a:xfrm>
              <a:off x="629640" y="4992480"/>
              <a:ext cx="2880" cy="216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160"/>
                <a:gd name="textAreaBottom" fmla="*/ 2520 h 216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7" name="Google Shape;4606;p28"/>
            <p:cNvSpPr/>
            <p:nvPr/>
          </p:nvSpPr>
          <p:spPr>
            <a:xfrm>
              <a:off x="655560" y="4907520"/>
              <a:ext cx="130680" cy="111240"/>
            </a:xfrm>
            <a:custGeom>
              <a:avLst/>
              <a:gdLst>
                <a:gd name="textAreaLeft" fmla="*/ 0 w 130680"/>
                <a:gd name="textAreaRight" fmla="*/ 131040 w 130680"/>
                <a:gd name="textAreaTop" fmla="*/ 0 h 111240"/>
                <a:gd name="textAreaBottom" fmla="*/ 111600 h 11124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8" name="Google Shape;4607;p28"/>
            <p:cNvSpPr/>
            <p:nvPr/>
          </p:nvSpPr>
          <p:spPr>
            <a:xfrm>
              <a:off x="641880" y="4988160"/>
              <a:ext cx="65160" cy="14400"/>
            </a:xfrm>
            <a:custGeom>
              <a:avLst/>
              <a:gdLst>
                <a:gd name="textAreaLeft" fmla="*/ 0 w 65160"/>
                <a:gd name="textAreaRight" fmla="*/ 65520 w 65160"/>
                <a:gd name="textAreaTop" fmla="*/ 0 h 14400"/>
                <a:gd name="textAreaBottom" fmla="*/ 14760 h 1440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9" name="Google Shape;4608;p28"/>
            <p:cNvSpPr/>
            <p:nvPr/>
          </p:nvSpPr>
          <p:spPr>
            <a:xfrm>
              <a:off x="753840" y="4860000"/>
              <a:ext cx="28800" cy="77040"/>
            </a:xfrm>
            <a:custGeom>
              <a:avLst/>
              <a:gdLst>
                <a:gd name="textAreaLeft" fmla="*/ 0 w 28800"/>
                <a:gd name="textAreaRight" fmla="*/ 29160 w 28800"/>
                <a:gd name="textAreaTop" fmla="*/ 0 h 77040"/>
                <a:gd name="textAreaBottom" fmla="*/ 77400 h 7704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0" name="Google Shape;4609;p28"/>
            <p:cNvSpPr/>
            <p:nvPr/>
          </p:nvSpPr>
          <p:spPr>
            <a:xfrm>
              <a:off x="767880" y="4874400"/>
              <a:ext cx="17640" cy="6012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60120"/>
                <a:gd name="textAreaBottom" fmla="*/ 60480 h 6012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1" name="Google Shape;4610;p28"/>
            <p:cNvSpPr/>
            <p:nvPr/>
          </p:nvSpPr>
          <p:spPr>
            <a:xfrm>
              <a:off x="745560" y="4885560"/>
              <a:ext cx="21960" cy="1152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2" name="Google Shape;4611;p28"/>
            <p:cNvSpPr/>
            <p:nvPr/>
          </p:nvSpPr>
          <p:spPr>
            <a:xfrm>
              <a:off x="752400" y="4902480"/>
              <a:ext cx="16200" cy="468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3" name="Google Shape;4612;p28"/>
            <p:cNvSpPr/>
            <p:nvPr/>
          </p:nvSpPr>
          <p:spPr>
            <a:xfrm>
              <a:off x="762480" y="4855680"/>
              <a:ext cx="11520" cy="183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4" name="Google Shape;4613;p28"/>
            <p:cNvSpPr/>
            <p:nvPr/>
          </p:nvSpPr>
          <p:spPr>
            <a:xfrm>
              <a:off x="768960" y="4865760"/>
              <a:ext cx="11880" cy="1764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7640"/>
                <a:gd name="textAreaBottom" fmla="*/ 18000 h 1764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5" name="Google Shape;4614;p28"/>
            <p:cNvSpPr/>
            <p:nvPr/>
          </p:nvSpPr>
          <p:spPr>
            <a:xfrm>
              <a:off x="749880" y="4876560"/>
              <a:ext cx="12600" cy="7560"/>
            </a:xfrm>
            <a:custGeom>
              <a:avLst/>
              <a:gdLst>
                <a:gd name="textAreaLeft" fmla="*/ 0 w 12600"/>
                <a:gd name="textAreaRight" fmla="*/ 12960 w 126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6" name="Google Shape;4615;p28"/>
            <p:cNvSpPr/>
            <p:nvPr/>
          </p:nvSpPr>
          <p:spPr>
            <a:xfrm>
              <a:off x="633240" y="4973040"/>
              <a:ext cx="20520" cy="1296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12960"/>
                <a:gd name="textAreaBottom" fmla="*/ 13320 h 1296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7" name="Google Shape;4616;p28"/>
            <p:cNvSpPr/>
            <p:nvPr/>
          </p:nvSpPr>
          <p:spPr>
            <a:xfrm>
              <a:off x="644400" y="4961520"/>
              <a:ext cx="26280" cy="1044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8" name="Google Shape;4617;p28"/>
            <p:cNvSpPr/>
            <p:nvPr/>
          </p:nvSpPr>
          <p:spPr>
            <a:xfrm>
              <a:off x="658800" y="4956480"/>
              <a:ext cx="25560" cy="864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8640"/>
                <a:gd name="textAreaBottom" fmla="*/ 9000 h 864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9" name="Google Shape;4618;p28"/>
            <p:cNvSpPr/>
            <p:nvPr/>
          </p:nvSpPr>
          <p:spPr>
            <a:xfrm>
              <a:off x="682920" y="4955040"/>
              <a:ext cx="10800" cy="9720"/>
            </a:xfrm>
            <a:custGeom>
              <a:avLst/>
              <a:gdLst>
                <a:gd name="textAreaLeft" fmla="*/ 0 w 10800"/>
                <a:gd name="textAreaRight" fmla="*/ 11160 w 10800"/>
                <a:gd name="textAreaTop" fmla="*/ 0 h 9720"/>
                <a:gd name="textAreaBottom" fmla="*/ 10080 h 972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0" name="Google Shape;4619;p28"/>
            <p:cNvSpPr/>
            <p:nvPr/>
          </p:nvSpPr>
          <p:spPr>
            <a:xfrm>
              <a:off x="720000" y="494280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1" name="Google Shape;4620;p28"/>
            <p:cNvSpPr/>
            <p:nvPr/>
          </p:nvSpPr>
          <p:spPr>
            <a:xfrm>
              <a:off x="725760" y="4944240"/>
              <a:ext cx="3600" cy="46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2" name="Google Shape;4621;p28"/>
            <p:cNvSpPr/>
            <p:nvPr/>
          </p:nvSpPr>
          <p:spPr>
            <a:xfrm>
              <a:off x="713880" y="4946040"/>
              <a:ext cx="5760" cy="57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5760"/>
                <a:gd name="textAreaBottom" fmla="*/ 6120 h 576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3" name="Google Shape;4622;p28"/>
            <p:cNvSpPr/>
            <p:nvPr/>
          </p:nvSpPr>
          <p:spPr>
            <a:xfrm>
              <a:off x="714600" y="494064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4" name="Google Shape;4623;p28"/>
            <p:cNvSpPr/>
            <p:nvPr/>
          </p:nvSpPr>
          <p:spPr>
            <a:xfrm>
              <a:off x="722160" y="4933080"/>
              <a:ext cx="4680" cy="72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5" name="Google Shape;4624;p28"/>
            <p:cNvSpPr/>
            <p:nvPr/>
          </p:nvSpPr>
          <p:spPr>
            <a:xfrm>
              <a:off x="717120" y="4933080"/>
              <a:ext cx="3600" cy="43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6" name="Google Shape;4625;p28"/>
            <p:cNvSpPr/>
            <p:nvPr/>
          </p:nvSpPr>
          <p:spPr>
            <a:xfrm>
              <a:off x="712440" y="4929120"/>
              <a:ext cx="2880" cy="2520"/>
            </a:xfrm>
            <a:custGeom>
              <a:avLst/>
              <a:gdLst>
                <a:gd name="textAreaLeft" fmla="*/ 0 w 2880"/>
                <a:gd name="textAreaRight" fmla="*/ 3240 w 288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7" name="Google Shape;4626;p28"/>
            <p:cNvSpPr/>
            <p:nvPr/>
          </p:nvSpPr>
          <p:spPr>
            <a:xfrm>
              <a:off x="712080" y="4934880"/>
              <a:ext cx="2520" cy="2520"/>
            </a:xfrm>
            <a:custGeom>
              <a:avLst/>
              <a:gdLst>
                <a:gd name="textAreaLeft" fmla="*/ 0 w 2520"/>
                <a:gd name="textAreaRight" fmla="*/ 2880 w 252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8" name="Google Shape;4627;p28"/>
            <p:cNvSpPr/>
            <p:nvPr/>
          </p:nvSpPr>
          <p:spPr>
            <a:xfrm>
              <a:off x="718920" y="4928040"/>
              <a:ext cx="1800" cy="108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080"/>
                <a:gd name="textAreaBottom" fmla="*/ 1440 h 108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9" name="Google Shape;4628;p28"/>
            <p:cNvSpPr/>
            <p:nvPr/>
          </p:nvSpPr>
          <p:spPr>
            <a:xfrm>
              <a:off x="635040" y="5000760"/>
              <a:ext cx="5760" cy="46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0" name="Google Shape;4629;p28"/>
            <p:cNvSpPr/>
            <p:nvPr/>
          </p:nvSpPr>
          <p:spPr>
            <a:xfrm>
              <a:off x="636480" y="4993920"/>
              <a:ext cx="4320" cy="360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1" name="Google Shape;4630;p28"/>
            <p:cNvSpPr/>
            <p:nvPr/>
          </p:nvSpPr>
          <p:spPr>
            <a:xfrm>
              <a:off x="642960" y="4998960"/>
              <a:ext cx="4680" cy="360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600"/>
                <a:gd name="textAreaBottom" fmla="*/ 3960 h 360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" name="Google Shape;4631;p28"/>
            <p:cNvSpPr/>
            <p:nvPr/>
          </p:nvSpPr>
          <p:spPr>
            <a:xfrm>
              <a:off x="636840" y="4988520"/>
              <a:ext cx="3600" cy="288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3" name="Google Shape;4632;p28"/>
            <p:cNvSpPr/>
            <p:nvPr/>
          </p:nvSpPr>
          <p:spPr>
            <a:xfrm>
              <a:off x="687600" y="4934880"/>
              <a:ext cx="24840" cy="18000"/>
            </a:xfrm>
            <a:custGeom>
              <a:avLst/>
              <a:gdLst>
                <a:gd name="textAreaLeft" fmla="*/ 0 w 24840"/>
                <a:gd name="textAreaRight" fmla="*/ 25200 w 24840"/>
                <a:gd name="textAreaTop" fmla="*/ 0 h 18000"/>
                <a:gd name="textAreaBottom" fmla="*/ 18360 h 1800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4" name="Google Shape;4633;p28"/>
            <p:cNvSpPr/>
            <p:nvPr/>
          </p:nvSpPr>
          <p:spPr>
            <a:xfrm>
              <a:off x="702000" y="4932720"/>
              <a:ext cx="8280" cy="1044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5" name="Google Shape;4634;p28"/>
            <p:cNvSpPr/>
            <p:nvPr/>
          </p:nvSpPr>
          <p:spPr>
            <a:xfrm>
              <a:off x="682200" y="4946760"/>
              <a:ext cx="23040" cy="5400"/>
            </a:xfrm>
            <a:custGeom>
              <a:avLst/>
              <a:gdLst>
                <a:gd name="textAreaLeft" fmla="*/ 0 w 23040"/>
                <a:gd name="textAreaRight" fmla="*/ 23400 w 2304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6" name="Google Shape;4635;p28"/>
            <p:cNvSpPr/>
            <p:nvPr/>
          </p:nvSpPr>
          <p:spPr>
            <a:xfrm>
              <a:off x="742320" y="4948560"/>
              <a:ext cx="26280" cy="6480"/>
            </a:xfrm>
            <a:custGeom>
              <a:avLst/>
              <a:gdLst>
                <a:gd name="textAreaLeft" fmla="*/ 0 w 26280"/>
                <a:gd name="textAreaRight" fmla="*/ 26640 w 2628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7" name="Google Shape;4636;p28"/>
            <p:cNvSpPr/>
            <p:nvPr/>
          </p:nvSpPr>
          <p:spPr>
            <a:xfrm>
              <a:off x="758520" y="4956480"/>
              <a:ext cx="11520" cy="3960"/>
            </a:xfrm>
            <a:custGeom>
              <a:avLst/>
              <a:gdLst>
                <a:gd name="textAreaLeft" fmla="*/ 0 w 11520"/>
                <a:gd name="textAreaRight" fmla="*/ 11880 w 11520"/>
                <a:gd name="textAreaTop" fmla="*/ 0 h 3960"/>
                <a:gd name="textAreaBottom" fmla="*/ 4320 h 396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8" name="Google Shape;4637;p28"/>
            <p:cNvSpPr/>
            <p:nvPr/>
          </p:nvSpPr>
          <p:spPr>
            <a:xfrm>
              <a:off x="758880" y="4962240"/>
              <a:ext cx="9000" cy="648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6480"/>
                <a:gd name="textAreaBottom" fmla="*/ 6840 h 648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9" name="Google Shape;4638;p28"/>
            <p:cNvSpPr/>
            <p:nvPr/>
          </p:nvSpPr>
          <p:spPr>
            <a:xfrm>
              <a:off x="756720" y="4898880"/>
              <a:ext cx="12960" cy="2880"/>
            </a:xfrm>
            <a:custGeom>
              <a:avLst/>
              <a:gdLst>
                <a:gd name="textAreaLeft" fmla="*/ 0 w 12960"/>
                <a:gd name="textAreaRight" fmla="*/ 13320 w 1296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0" name="Google Shape;4639;p28"/>
            <p:cNvSpPr/>
            <p:nvPr/>
          </p:nvSpPr>
          <p:spPr>
            <a:xfrm>
              <a:off x="741960" y="4871160"/>
              <a:ext cx="17280" cy="4680"/>
            </a:xfrm>
            <a:custGeom>
              <a:avLst/>
              <a:gdLst>
                <a:gd name="textAreaLeft" fmla="*/ 0 w 17280"/>
                <a:gd name="textAreaRight" fmla="*/ 17640 w 1728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1" name="Google Shape;4640;p28"/>
            <p:cNvSpPr/>
            <p:nvPr/>
          </p:nvSpPr>
          <p:spPr>
            <a:xfrm>
              <a:off x="747000" y="4866840"/>
              <a:ext cx="10440" cy="504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5040"/>
                <a:gd name="textAreaBottom" fmla="*/ 5400 h 504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2" name="Google Shape;4641;p28"/>
            <p:cNvSpPr/>
            <p:nvPr/>
          </p:nvSpPr>
          <p:spPr>
            <a:xfrm>
              <a:off x="758880" y="4858920"/>
              <a:ext cx="1800" cy="756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7560"/>
                <a:gd name="textAreaBottom" fmla="*/ 7920 h 756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3" name="Google Shape;4642;p28"/>
            <p:cNvSpPr/>
            <p:nvPr/>
          </p:nvSpPr>
          <p:spPr>
            <a:xfrm>
              <a:off x="721080" y="4482720"/>
              <a:ext cx="97920" cy="170280"/>
            </a:xfrm>
            <a:custGeom>
              <a:avLst/>
              <a:gdLst>
                <a:gd name="textAreaLeft" fmla="*/ 0 w 97920"/>
                <a:gd name="textAreaRight" fmla="*/ 98280 w 97920"/>
                <a:gd name="textAreaTop" fmla="*/ 0 h 170280"/>
                <a:gd name="textAreaBottom" fmla="*/ 170640 h 17028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4" name="Google Shape;4643;p28"/>
            <p:cNvSpPr/>
            <p:nvPr/>
          </p:nvSpPr>
          <p:spPr>
            <a:xfrm>
              <a:off x="365760" y="4691880"/>
              <a:ext cx="360" cy="36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5" name="Google Shape;4644;p28"/>
            <p:cNvSpPr/>
            <p:nvPr/>
          </p:nvSpPr>
          <p:spPr>
            <a:xfrm>
              <a:off x="343080" y="4365360"/>
              <a:ext cx="488880" cy="65340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653400"/>
                <a:gd name="textAreaBottom" fmla="*/ 653760 h 65340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346" name="Google Shape;4645;p28"/>
          <p:cNvSpPr/>
          <p:nvPr/>
        </p:nvSpPr>
        <p:spPr>
          <a:xfrm rot="11853600">
            <a:off x="-10080" y="4075560"/>
            <a:ext cx="839520" cy="584280"/>
          </a:xfrm>
          <a:custGeom>
            <a:avLst/>
            <a:gdLst>
              <a:gd name="textAreaLeft" fmla="*/ 0 w 839520"/>
              <a:gd name="textAreaRight" fmla="*/ 839880 w 839520"/>
              <a:gd name="textAreaTop" fmla="*/ 0 h 584280"/>
              <a:gd name="textAreaBottom" fmla="*/ 584640 h 58428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47" name="Google Shape;4646;p28"/>
          <p:cNvSpPr/>
          <p:nvPr/>
        </p:nvSpPr>
        <p:spPr>
          <a:xfrm rot="18898800">
            <a:off x="509400" y="4408560"/>
            <a:ext cx="758880" cy="604800"/>
          </a:xfrm>
          <a:custGeom>
            <a:avLst/>
            <a:gdLst>
              <a:gd name="textAreaLeft" fmla="*/ 0 w 758880"/>
              <a:gd name="textAreaRight" fmla="*/ 759240 w 758880"/>
              <a:gd name="textAreaTop" fmla="*/ 0 h 604800"/>
              <a:gd name="textAreaBottom" fmla="*/ 605160 h 60480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6c9b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348" name="Google Shape;4647;p28"/>
          <p:cNvGrpSpPr/>
          <p:nvPr/>
        </p:nvGrpSpPr>
        <p:grpSpPr>
          <a:xfrm>
            <a:off x="-666720" y="-1003680"/>
            <a:ext cx="1559520" cy="1693800"/>
            <a:chOff x="-666720" y="-1003680"/>
            <a:chExt cx="1559520" cy="1693800"/>
          </a:xfrm>
        </p:grpSpPr>
        <p:sp>
          <p:nvSpPr>
            <p:cNvPr id="1349" name="Google Shape;4648;p28"/>
            <p:cNvSpPr/>
            <p:nvPr/>
          </p:nvSpPr>
          <p:spPr>
            <a:xfrm rot="19509600">
              <a:off x="-616680" y="-766800"/>
              <a:ext cx="214560" cy="241560"/>
            </a:xfrm>
            <a:custGeom>
              <a:avLst/>
              <a:gdLst>
                <a:gd name="textAreaLeft" fmla="*/ 0 w 214560"/>
                <a:gd name="textAreaRight" fmla="*/ 214920 w 21456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0" name="Google Shape;4649;p28"/>
            <p:cNvSpPr/>
            <p:nvPr/>
          </p:nvSpPr>
          <p:spPr>
            <a:xfrm rot="19509600">
              <a:off x="-372240" y="-885240"/>
              <a:ext cx="62640" cy="21456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214560"/>
                <a:gd name="textAreaBottom" fmla="*/ 214920 h 21456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1" name="Google Shape;4650;p28"/>
            <p:cNvSpPr/>
            <p:nvPr/>
          </p:nvSpPr>
          <p:spPr>
            <a:xfrm rot="19509600">
              <a:off x="-176760" y="-970920"/>
              <a:ext cx="165600" cy="16632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2" name="Google Shape;4651;p28"/>
            <p:cNvSpPr/>
            <p:nvPr/>
          </p:nvSpPr>
          <p:spPr>
            <a:xfrm rot="19509600">
              <a:off x="153000" y="448920"/>
              <a:ext cx="155520" cy="215640"/>
            </a:xfrm>
            <a:custGeom>
              <a:avLst/>
              <a:gdLst>
                <a:gd name="textAreaLeft" fmla="*/ 0 w 155520"/>
                <a:gd name="textAreaRight" fmla="*/ 155880 w 155520"/>
                <a:gd name="textAreaTop" fmla="*/ 0 h 215640"/>
                <a:gd name="textAreaBottom" fmla="*/ 216000 h 21564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3" name="Google Shape;4652;p28"/>
            <p:cNvSpPr/>
            <p:nvPr/>
          </p:nvSpPr>
          <p:spPr>
            <a:xfrm rot="19509600">
              <a:off x="517680" y="306720"/>
              <a:ext cx="93600" cy="19260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192600"/>
                <a:gd name="textAreaBottom" fmla="*/ 192960 h 19260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4" name="Google Shape;4653;p28"/>
            <p:cNvSpPr/>
            <p:nvPr/>
          </p:nvSpPr>
          <p:spPr>
            <a:xfrm rot="19509600">
              <a:off x="642960" y="52920"/>
              <a:ext cx="214920" cy="1897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355" name="Google Shape;4654;p28"/>
          <p:cNvGrpSpPr/>
          <p:nvPr/>
        </p:nvGrpSpPr>
        <p:grpSpPr>
          <a:xfrm>
            <a:off x="8399160" y="4519080"/>
            <a:ext cx="1559520" cy="1693800"/>
            <a:chOff x="8399160" y="4519080"/>
            <a:chExt cx="1559520" cy="1693800"/>
          </a:xfrm>
        </p:grpSpPr>
        <p:sp>
          <p:nvSpPr>
            <p:cNvPr id="1356" name="Google Shape;4655;p28"/>
            <p:cNvSpPr/>
            <p:nvPr/>
          </p:nvSpPr>
          <p:spPr>
            <a:xfrm rot="19509600">
              <a:off x="8448840" y="4755600"/>
              <a:ext cx="214560" cy="241560"/>
            </a:xfrm>
            <a:custGeom>
              <a:avLst/>
              <a:gdLst>
                <a:gd name="textAreaLeft" fmla="*/ 0 w 214560"/>
                <a:gd name="textAreaRight" fmla="*/ 214920 w 21456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7" name="Google Shape;4656;p28"/>
            <p:cNvSpPr/>
            <p:nvPr/>
          </p:nvSpPr>
          <p:spPr>
            <a:xfrm rot="19509600">
              <a:off x="8693280" y="4636800"/>
              <a:ext cx="62640" cy="21456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0 h 214560"/>
                <a:gd name="textAreaBottom" fmla="*/ 214920 h 21456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8" name="Google Shape;4657;p28"/>
            <p:cNvSpPr/>
            <p:nvPr/>
          </p:nvSpPr>
          <p:spPr>
            <a:xfrm rot="19509600">
              <a:off x="8888760" y="4551480"/>
              <a:ext cx="165600" cy="16632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166320"/>
                <a:gd name="textAreaBottom" fmla="*/ 166680 h 16632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9" name="Google Shape;4658;p28"/>
            <p:cNvSpPr/>
            <p:nvPr/>
          </p:nvSpPr>
          <p:spPr>
            <a:xfrm rot="19509600">
              <a:off x="9218880" y="5971680"/>
              <a:ext cx="155520" cy="215640"/>
            </a:xfrm>
            <a:custGeom>
              <a:avLst/>
              <a:gdLst>
                <a:gd name="textAreaLeft" fmla="*/ 0 w 155520"/>
                <a:gd name="textAreaRight" fmla="*/ 155880 w 155520"/>
                <a:gd name="textAreaTop" fmla="*/ 0 h 215640"/>
                <a:gd name="textAreaBottom" fmla="*/ 216000 h 21564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0" name="Google Shape;4659;p28"/>
            <p:cNvSpPr/>
            <p:nvPr/>
          </p:nvSpPr>
          <p:spPr>
            <a:xfrm rot="19509600">
              <a:off x="9583560" y="5829480"/>
              <a:ext cx="93600" cy="19260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0 h 192600"/>
                <a:gd name="textAreaBottom" fmla="*/ 192960 h 19260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1" name="Google Shape;4660;p28"/>
            <p:cNvSpPr/>
            <p:nvPr/>
          </p:nvSpPr>
          <p:spPr>
            <a:xfrm rot="19509600">
              <a:off x="9708840" y="5575680"/>
              <a:ext cx="214920" cy="1897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0 h 189720"/>
                <a:gd name="textAreaBottom" fmla="*/ 190080 h 18972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0" name="Google Shape;3232;p23"/>
          <p:cNvSpPr/>
          <p:nvPr/>
        </p:nvSpPr>
        <p:spPr>
          <a:xfrm flipH="1" rot="10800000">
            <a:off x="7854840" y="4439160"/>
            <a:ext cx="1703160" cy="1702080"/>
          </a:xfrm>
          <a:custGeom>
            <a:avLst/>
            <a:gdLst>
              <a:gd name="textAreaLeft" fmla="*/ -360 w 1703160"/>
              <a:gd name="textAreaRight" fmla="*/ 1703160 w 1703160"/>
              <a:gd name="textAreaTop" fmla="*/ 0 h 1702080"/>
              <a:gd name="textAreaBottom" fmla="*/ 1702440 h 17020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01" name="Google Shape;3233;p23"/>
          <p:cNvSpPr/>
          <p:nvPr/>
        </p:nvSpPr>
        <p:spPr>
          <a:xfrm rot="20454000">
            <a:off x="-363960" y="-486360"/>
            <a:ext cx="1506240" cy="1199520"/>
          </a:xfrm>
          <a:custGeom>
            <a:avLst/>
            <a:gdLst>
              <a:gd name="textAreaLeft" fmla="*/ 0 w 1506240"/>
              <a:gd name="textAreaRight" fmla="*/ 1506600 w 1506240"/>
              <a:gd name="textAreaTop" fmla="*/ 0 h 1199520"/>
              <a:gd name="textAreaBottom" fmla="*/ 1199880 h 119952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402" name="Google Shape;3234;p23"/>
          <p:cNvGrpSpPr/>
          <p:nvPr/>
        </p:nvGrpSpPr>
        <p:grpSpPr>
          <a:xfrm>
            <a:off x="8168040" y="56160"/>
            <a:ext cx="978120" cy="1010160"/>
            <a:chOff x="8168040" y="56160"/>
            <a:chExt cx="978120" cy="1010160"/>
          </a:xfrm>
        </p:grpSpPr>
        <p:sp>
          <p:nvSpPr>
            <p:cNvPr id="1403" name="Google Shape;3235;p23"/>
            <p:cNvSpPr/>
            <p:nvPr/>
          </p:nvSpPr>
          <p:spPr>
            <a:xfrm rot="8632200">
              <a:off x="8338320" y="168120"/>
              <a:ext cx="637560" cy="785520"/>
            </a:xfrm>
            <a:custGeom>
              <a:avLst/>
              <a:gdLst>
                <a:gd name="textAreaLeft" fmla="*/ 0 w 637560"/>
                <a:gd name="textAreaRight" fmla="*/ 637920 w 637560"/>
                <a:gd name="textAreaTop" fmla="*/ 0 h 785520"/>
                <a:gd name="textAreaBottom" fmla="*/ 785880 h 78552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4" name="Google Shape;3236;p23"/>
            <p:cNvSpPr/>
            <p:nvPr/>
          </p:nvSpPr>
          <p:spPr>
            <a:xfrm rot="8632200">
              <a:off x="8378640" y="207360"/>
              <a:ext cx="545040" cy="721080"/>
            </a:xfrm>
            <a:custGeom>
              <a:avLst/>
              <a:gdLst>
                <a:gd name="textAreaLeft" fmla="*/ 0 w 545040"/>
                <a:gd name="textAreaRight" fmla="*/ 545400 w 545040"/>
                <a:gd name="textAreaTop" fmla="*/ 0 h 721080"/>
                <a:gd name="textAreaBottom" fmla="*/ 721440 h 72108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5" name="Google Shape;3237;p23"/>
            <p:cNvSpPr/>
            <p:nvPr/>
          </p:nvSpPr>
          <p:spPr>
            <a:xfrm rot="8632200">
              <a:off x="8225640" y="280440"/>
              <a:ext cx="474840" cy="180360"/>
            </a:xfrm>
            <a:custGeom>
              <a:avLst/>
              <a:gdLst>
                <a:gd name="textAreaLeft" fmla="*/ 0 w 474840"/>
                <a:gd name="textAreaRight" fmla="*/ 475200 w 474840"/>
                <a:gd name="textAreaTop" fmla="*/ 0 h 180360"/>
                <a:gd name="textAreaBottom" fmla="*/ 180720 h 18036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6" name="Google Shape;3238;p23"/>
            <p:cNvSpPr/>
            <p:nvPr/>
          </p:nvSpPr>
          <p:spPr>
            <a:xfrm rot="8632200">
              <a:off x="8488800" y="350640"/>
              <a:ext cx="96480" cy="42840"/>
            </a:xfrm>
            <a:custGeom>
              <a:avLst/>
              <a:gdLst>
                <a:gd name="textAreaLeft" fmla="*/ 0 w 96480"/>
                <a:gd name="textAreaRight" fmla="*/ 96840 w 96480"/>
                <a:gd name="textAreaTop" fmla="*/ 0 h 42840"/>
                <a:gd name="textAreaBottom" fmla="*/ 43200 h 4284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7" name="Google Shape;3239;p23"/>
            <p:cNvSpPr/>
            <p:nvPr/>
          </p:nvSpPr>
          <p:spPr>
            <a:xfrm rot="9888600">
              <a:off x="8649360" y="456120"/>
              <a:ext cx="14040" cy="15840"/>
            </a:xfrm>
            <a:custGeom>
              <a:avLst/>
              <a:gdLst>
                <a:gd name="textAreaLeft" fmla="*/ 0 w 14040"/>
                <a:gd name="textAreaRight" fmla="*/ 14400 w 1404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8" name="Google Shape;3240;p23"/>
            <p:cNvSpPr/>
            <p:nvPr/>
          </p:nvSpPr>
          <p:spPr>
            <a:xfrm rot="9888600">
              <a:off x="8660880" y="479160"/>
              <a:ext cx="8280" cy="1044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9" name="Google Shape;3241;p23"/>
            <p:cNvSpPr/>
            <p:nvPr/>
          </p:nvSpPr>
          <p:spPr>
            <a:xfrm rot="9888600">
              <a:off x="8677440" y="446040"/>
              <a:ext cx="6840" cy="612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0" name="Google Shape;3242;p23"/>
            <p:cNvSpPr/>
            <p:nvPr/>
          </p:nvSpPr>
          <p:spPr>
            <a:xfrm rot="9888600">
              <a:off x="8520120" y="456120"/>
              <a:ext cx="25200" cy="27720"/>
            </a:xfrm>
            <a:custGeom>
              <a:avLst/>
              <a:gdLst>
                <a:gd name="textAreaLeft" fmla="*/ 0 w 25200"/>
                <a:gd name="textAreaRight" fmla="*/ 25560 w 25200"/>
                <a:gd name="textAreaTop" fmla="*/ 0 h 27720"/>
                <a:gd name="textAreaBottom" fmla="*/ 28080 h 2772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1" name="Google Shape;3243;p23"/>
            <p:cNvSpPr/>
            <p:nvPr/>
          </p:nvSpPr>
          <p:spPr>
            <a:xfrm rot="9888600">
              <a:off x="8515440" y="489960"/>
              <a:ext cx="10440" cy="1152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11520"/>
                <a:gd name="textAreaBottom" fmla="*/ 11880 h 1152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2" name="Google Shape;3244;p23"/>
            <p:cNvSpPr/>
            <p:nvPr/>
          </p:nvSpPr>
          <p:spPr>
            <a:xfrm rot="9888600">
              <a:off x="8527680" y="497520"/>
              <a:ext cx="15840" cy="1692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6920"/>
                <a:gd name="textAreaBottom" fmla="*/ 17280 h 1692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3" name="Google Shape;3245;p23"/>
            <p:cNvSpPr/>
            <p:nvPr/>
          </p:nvSpPr>
          <p:spPr>
            <a:xfrm rot="9888600">
              <a:off x="8498880" y="514080"/>
              <a:ext cx="16200" cy="1584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5840"/>
                <a:gd name="textAreaBottom" fmla="*/ 16200 h 1584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4" name="Google Shape;3246;p23"/>
            <p:cNvSpPr/>
            <p:nvPr/>
          </p:nvSpPr>
          <p:spPr>
            <a:xfrm rot="9888600">
              <a:off x="8510760" y="545760"/>
              <a:ext cx="1800" cy="1440"/>
            </a:xfrm>
            <a:custGeom>
              <a:avLst/>
              <a:gdLst>
                <a:gd name="textAreaLeft" fmla="*/ 0 w 1800"/>
                <a:gd name="textAreaRight" fmla="*/ 2160 w 1800"/>
                <a:gd name="textAreaTop" fmla="*/ 0 h 1440"/>
                <a:gd name="textAreaBottom" fmla="*/ 1800 h 144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5" name="Google Shape;3247;p23"/>
            <p:cNvSpPr/>
            <p:nvPr/>
          </p:nvSpPr>
          <p:spPr>
            <a:xfrm rot="9888600">
              <a:off x="8481960" y="550800"/>
              <a:ext cx="10440" cy="8280"/>
            </a:xfrm>
            <a:custGeom>
              <a:avLst/>
              <a:gdLst>
                <a:gd name="textAreaLeft" fmla="*/ 0 w 10440"/>
                <a:gd name="textAreaRight" fmla="*/ 10800 w 10440"/>
                <a:gd name="textAreaTop" fmla="*/ 0 h 8280"/>
                <a:gd name="textAreaBottom" fmla="*/ 8640 h 828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6" name="Google Shape;3248;p23"/>
            <p:cNvSpPr/>
            <p:nvPr/>
          </p:nvSpPr>
          <p:spPr>
            <a:xfrm rot="8632200">
              <a:off x="8621280" y="215640"/>
              <a:ext cx="17640" cy="16560"/>
            </a:xfrm>
            <a:custGeom>
              <a:avLst/>
              <a:gdLst>
                <a:gd name="textAreaLeft" fmla="*/ 0 w 17640"/>
                <a:gd name="textAreaRight" fmla="*/ 18000 w 17640"/>
                <a:gd name="textAreaTop" fmla="*/ 0 h 16560"/>
                <a:gd name="textAreaBottom" fmla="*/ 16920 h 1656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7" name="Google Shape;3249;p23"/>
            <p:cNvSpPr/>
            <p:nvPr/>
          </p:nvSpPr>
          <p:spPr>
            <a:xfrm rot="8632200">
              <a:off x="8621640" y="203760"/>
              <a:ext cx="7920" cy="684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6840"/>
                <a:gd name="textAreaBottom" fmla="*/ 7200 h 684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8" name="Google Shape;3250;p23"/>
            <p:cNvSpPr/>
            <p:nvPr/>
          </p:nvSpPr>
          <p:spPr>
            <a:xfrm rot="8632200">
              <a:off x="8637120" y="211320"/>
              <a:ext cx="7200" cy="54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5400"/>
                <a:gd name="textAreaBottom" fmla="*/ 5760 h 540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9" name="Google Shape;3251;p23"/>
            <p:cNvSpPr/>
            <p:nvPr/>
          </p:nvSpPr>
          <p:spPr>
            <a:xfrm rot="8632200">
              <a:off x="8649360" y="232920"/>
              <a:ext cx="3600" cy="2520"/>
            </a:xfrm>
            <a:custGeom>
              <a:avLst/>
              <a:gdLst>
                <a:gd name="textAreaLeft" fmla="*/ 0 w 3600"/>
                <a:gd name="textAreaRight" fmla="*/ 3960 w 360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0" name="Google Shape;3252;p23"/>
            <p:cNvSpPr/>
            <p:nvPr/>
          </p:nvSpPr>
          <p:spPr>
            <a:xfrm rot="8632200">
              <a:off x="8617320" y="239400"/>
              <a:ext cx="13680" cy="1332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1" name="Google Shape;3253;p23"/>
            <p:cNvSpPr/>
            <p:nvPr/>
          </p:nvSpPr>
          <p:spPr>
            <a:xfrm rot="8632200">
              <a:off x="8640720" y="251280"/>
              <a:ext cx="7920" cy="792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2" name="Google Shape;3254;p23"/>
            <p:cNvSpPr/>
            <p:nvPr/>
          </p:nvSpPr>
          <p:spPr>
            <a:xfrm rot="8632200">
              <a:off x="8431200" y="541080"/>
              <a:ext cx="160920" cy="257760"/>
            </a:xfrm>
            <a:custGeom>
              <a:avLst/>
              <a:gdLst>
                <a:gd name="textAreaLeft" fmla="*/ 0 w 160920"/>
                <a:gd name="textAreaRight" fmla="*/ 161280 w 160920"/>
                <a:gd name="textAreaTop" fmla="*/ 0 h 257760"/>
                <a:gd name="textAreaBottom" fmla="*/ 258120 h 25776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3" name="Google Shape;3255;p23"/>
            <p:cNvSpPr/>
            <p:nvPr/>
          </p:nvSpPr>
          <p:spPr>
            <a:xfrm rot="8632200">
              <a:off x="8622360" y="330840"/>
              <a:ext cx="118800" cy="110520"/>
            </a:xfrm>
            <a:custGeom>
              <a:avLst/>
              <a:gdLst>
                <a:gd name="textAreaLeft" fmla="*/ 0 w 118800"/>
                <a:gd name="textAreaRight" fmla="*/ 119160 w 118800"/>
                <a:gd name="textAreaTop" fmla="*/ 0 h 110520"/>
                <a:gd name="textAreaBottom" fmla="*/ 110880 h 11052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5440" bIns="55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4" name="Google Shape;3256;p23"/>
            <p:cNvSpPr/>
            <p:nvPr/>
          </p:nvSpPr>
          <p:spPr>
            <a:xfrm rot="8632200">
              <a:off x="8869680" y="570960"/>
              <a:ext cx="129600" cy="14652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46520"/>
                <a:gd name="textAreaBottom" fmla="*/ 146880 h 14652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425" name="Google Shape;3257;p23"/>
            <p:cNvGrpSpPr/>
            <p:nvPr/>
          </p:nvGrpSpPr>
          <p:grpSpPr>
            <a:xfrm>
              <a:off x="8265600" y="325080"/>
              <a:ext cx="367200" cy="252720"/>
              <a:chOff x="8265600" y="325080"/>
              <a:chExt cx="367200" cy="252720"/>
            </a:xfrm>
          </p:grpSpPr>
          <p:sp>
            <p:nvSpPr>
              <p:cNvPr id="1426" name="Google Shape;3258;p23"/>
              <p:cNvSpPr/>
              <p:nvPr/>
            </p:nvSpPr>
            <p:spPr>
              <a:xfrm rot="9888600">
                <a:off x="8277120" y="365760"/>
                <a:ext cx="330120" cy="135360"/>
              </a:xfrm>
              <a:custGeom>
                <a:avLst/>
                <a:gdLst>
                  <a:gd name="textAreaLeft" fmla="*/ 0 w 330120"/>
                  <a:gd name="textAreaRight" fmla="*/ 330480 w 330120"/>
                  <a:gd name="textAreaTop" fmla="*/ 0 h 135360"/>
                  <a:gd name="textAreaBottom" fmla="*/ 135720 h 13536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7" name="Google Shape;3259;p23"/>
              <p:cNvSpPr/>
              <p:nvPr/>
            </p:nvSpPr>
            <p:spPr>
              <a:xfrm rot="9888600">
                <a:off x="8478360" y="358920"/>
                <a:ext cx="150840" cy="47160"/>
              </a:xfrm>
              <a:custGeom>
                <a:avLst/>
                <a:gdLst>
                  <a:gd name="textAreaLeft" fmla="*/ 0 w 150840"/>
                  <a:gd name="textAreaRight" fmla="*/ 151200 w 150840"/>
                  <a:gd name="textAreaTop" fmla="*/ 0 h 47160"/>
                  <a:gd name="textAreaBottom" fmla="*/ 47520 h 4716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8" name="Google Shape;3260;p23"/>
              <p:cNvSpPr/>
              <p:nvPr/>
            </p:nvSpPr>
            <p:spPr>
              <a:xfrm rot="9888600">
                <a:off x="8499600" y="367200"/>
                <a:ext cx="68040" cy="1332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9" name="Google Shape;3261;p23"/>
              <p:cNvSpPr/>
              <p:nvPr/>
            </p:nvSpPr>
            <p:spPr>
              <a:xfrm rot="9888600">
                <a:off x="8489520" y="354600"/>
                <a:ext cx="111600" cy="9360"/>
              </a:xfrm>
              <a:custGeom>
                <a:avLst/>
                <a:gdLst>
                  <a:gd name="textAreaLeft" fmla="*/ 0 w 111600"/>
                  <a:gd name="textAreaRight" fmla="*/ 111960 w 11160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0" name="Google Shape;3262;p23"/>
              <p:cNvSpPr/>
              <p:nvPr/>
            </p:nvSpPr>
            <p:spPr>
              <a:xfrm rot="9888600">
                <a:off x="8504280" y="352440"/>
                <a:ext cx="75960" cy="5760"/>
              </a:xfrm>
              <a:custGeom>
                <a:avLst/>
                <a:gdLst>
                  <a:gd name="textAreaLeft" fmla="*/ 0 w 75960"/>
                  <a:gd name="textAreaRight" fmla="*/ 76320 w 75960"/>
                  <a:gd name="textAreaTop" fmla="*/ 0 h 5760"/>
                  <a:gd name="textAreaBottom" fmla="*/ 6120 h 576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1" name="Google Shape;3263;p23"/>
              <p:cNvSpPr/>
              <p:nvPr/>
            </p:nvSpPr>
            <p:spPr>
              <a:xfrm rot="9888600">
                <a:off x="8362440" y="427320"/>
                <a:ext cx="192960" cy="33480"/>
              </a:xfrm>
              <a:custGeom>
                <a:avLst/>
                <a:gdLst>
                  <a:gd name="textAreaLeft" fmla="*/ 0 w 192960"/>
                  <a:gd name="textAreaRight" fmla="*/ 193320 w 192960"/>
                  <a:gd name="textAreaTop" fmla="*/ 0 h 33480"/>
                  <a:gd name="textAreaBottom" fmla="*/ 33840 h 3348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2" name="Google Shape;3264;p23"/>
              <p:cNvSpPr/>
              <p:nvPr/>
            </p:nvSpPr>
            <p:spPr>
              <a:xfrm rot="9888600">
                <a:off x="8443080" y="416160"/>
                <a:ext cx="46800" cy="12600"/>
              </a:xfrm>
              <a:custGeom>
                <a:avLst/>
                <a:gdLst>
                  <a:gd name="textAreaLeft" fmla="*/ 0 w 46800"/>
                  <a:gd name="textAreaRight" fmla="*/ 47160 w 46800"/>
                  <a:gd name="textAreaTop" fmla="*/ 0 h 12600"/>
                  <a:gd name="textAreaBottom" fmla="*/ 12960 h 1260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3" name="Google Shape;3265;p23"/>
              <p:cNvSpPr/>
              <p:nvPr/>
            </p:nvSpPr>
            <p:spPr>
              <a:xfrm rot="9888600">
                <a:off x="8370360" y="406440"/>
                <a:ext cx="105840" cy="27720"/>
              </a:xfrm>
              <a:custGeom>
                <a:avLst/>
                <a:gdLst>
                  <a:gd name="textAreaLeft" fmla="*/ 0 w 105840"/>
                  <a:gd name="textAreaRight" fmla="*/ 106200 w 105840"/>
                  <a:gd name="textAreaTop" fmla="*/ 0 h 27720"/>
                  <a:gd name="textAreaBottom" fmla="*/ 28080 h 2772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4" name="Google Shape;3266;p23"/>
              <p:cNvSpPr/>
              <p:nvPr/>
            </p:nvSpPr>
            <p:spPr>
              <a:xfrm rot="9888600">
                <a:off x="8334000" y="470520"/>
                <a:ext cx="135720" cy="22680"/>
              </a:xfrm>
              <a:custGeom>
                <a:avLst/>
                <a:gdLst>
                  <a:gd name="textAreaLeft" fmla="*/ 0 w 135720"/>
                  <a:gd name="textAreaRight" fmla="*/ 136080 w 135720"/>
                  <a:gd name="textAreaTop" fmla="*/ 0 h 22680"/>
                  <a:gd name="textAreaBottom" fmla="*/ 23040 h 2268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520" bIns="11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5" name="Google Shape;3267;p23"/>
              <p:cNvSpPr/>
              <p:nvPr/>
            </p:nvSpPr>
            <p:spPr>
              <a:xfrm rot="9888600">
                <a:off x="8371440" y="378360"/>
                <a:ext cx="47160" cy="57960"/>
              </a:xfrm>
              <a:custGeom>
                <a:avLst/>
                <a:gdLst>
                  <a:gd name="textAreaLeft" fmla="*/ 0 w 47160"/>
                  <a:gd name="textAreaRight" fmla="*/ 47520 w 47160"/>
                  <a:gd name="textAreaTop" fmla="*/ 0 h 57960"/>
                  <a:gd name="textAreaBottom" fmla="*/ 58320 h 5796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6" name="Google Shape;3268;p23"/>
              <p:cNvSpPr/>
              <p:nvPr/>
            </p:nvSpPr>
            <p:spPr>
              <a:xfrm rot="9888600">
                <a:off x="8411400" y="343800"/>
                <a:ext cx="20160" cy="94680"/>
              </a:xfrm>
              <a:custGeom>
                <a:avLst/>
                <a:gdLst>
                  <a:gd name="textAreaLeft" fmla="*/ 0 w 20160"/>
                  <a:gd name="textAreaRight" fmla="*/ 20520 w 20160"/>
                  <a:gd name="textAreaTop" fmla="*/ 0 h 94680"/>
                  <a:gd name="textAreaBottom" fmla="*/ 95040 h 9468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7" name="Google Shape;3269;p23"/>
              <p:cNvSpPr/>
              <p:nvPr/>
            </p:nvSpPr>
            <p:spPr>
              <a:xfrm rot="9888600">
                <a:off x="8420040" y="345240"/>
                <a:ext cx="44640" cy="58680"/>
              </a:xfrm>
              <a:custGeom>
                <a:avLst/>
                <a:gdLst>
                  <a:gd name="textAreaLeft" fmla="*/ 0 w 44640"/>
                  <a:gd name="textAreaRight" fmla="*/ 45000 w 44640"/>
                  <a:gd name="textAreaTop" fmla="*/ 0 h 58680"/>
                  <a:gd name="textAreaBottom" fmla="*/ 59040 h 5868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8" name="Google Shape;3270;p23"/>
              <p:cNvSpPr/>
              <p:nvPr/>
            </p:nvSpPr>
            <p:spPr>
              <a:xfrm rot="9888600">
                <a:off x="8445600" y="352440"/>
                <a:ext cx="34920" cy="13680"/>
              </a:xfrm>
              <a:custGeom>
                <a:avLst/>
                <a:gdLst>
                  <a:gd name="textAreaLeft" fmla="*/ 0 w 34920"/>
                  <a:gd name="textAreaRight" fmla="*/ 35280 w 3492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9" name="Google Shape;3271;p23"/>
              <p:cNvSpPr/>
              <p:nvPr/>
            </p:nvSpPr>
            <p:spPr>
              <a:xfrm rot="9888600">
                <a:off x="8314200" y="456840"/>
                <a:ext cx="140760" cy="104400"/>
              </a:xfrm>
              <a:custGeom>
                <a:avLst/>
                <a:gdLst>
                  <a:gd name="textAreaLeft" fmla="*/ 0 w 140760"/>
                  <a:gd name="textAreaRight" fmla="*/ 141120 w 140760"/>
                  <a:gd name="textAreaTop" fmla="*/ 0 h 104400"/>
                  <a:gd name="textAreaBottom" fmla="*/ 104760 h 10440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0" name="Google Shape;3272;p23"/>
              <p:cNvSpPr/>
              <p:nvPr/>
            </p:nvSpPr>
            <p:spPr>
              <a:xfrm rot="9888600">
                <a:off x="8387640" y="444240"/>
                <a:ext cx="23400" cy="70200"/>
              </a:xfrm>
              <a:custGeom>
                <a:avLst/>
                <a:gdLst>
                  <a:gd name="textAreaLeft" fmla="*/ 0 w 23400"/>
                  <a:gd name="textAreaRight" fmla="*/ 23760 w 23400"/>
                  <a:gd name="textAreaTop" fmla="*/ 0 h 70200"/>
                  <a:gd name="textAreaBottom" fmla="*/ 70560 h 7020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5280" bIns="35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1" name="Google Shape;3273;p23"/>
              <p:cNvSpPr/>
              <p:nvPr/>
            </p:nvSpPr>
            <p:spPr>
              <a:xfrm rot="9888600">
                <a:off x="8419320" y="461160"/>
                <a:ext cx="45720" cy="12960"/>
              </a:xfrm>
              <a:custGeom>
                <a:avLst/>
                <a:gdLst>
                  <a:gd name="textAreaLeft" fmla="*/ 0 w 45720"/>
                  <a:gd name="textAreaRight" fmla="*/ 46080 w 4572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2" name="Google Shape;3274;p23"/>
              <p:cNvSpPr/>
              <p:nvPr/>
            </p:nvSpPr>
            <p:spPr>
              <a:xfrm rot="10465800">
                <a:off x="8399520" y="502920"/>
                <a:ext cx="74160" cy="9000"/>
              </a:xfrm>
              <a:custGeom>
                <a:avLst/>
                <a:gdLst>
                  <a:gd name="textAreaLeft" fmla="*/ 0 w 74160"/>
                  <a:gd name="textAreaRight" fmla="*/ 74520 w 7416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3" name="Google Shape;3275;p23"/>
              <p:cNvSpPr/>
              <p:nvPr/>
            </p:nvSpPr>
            <p:spPr>
              <a:xfrm rot="9888600">
                <a:off x="8422920" y="404640"/>
                <a:ext cx="58320" cy="25560"/>
              </a:xfrm>
              <a:custGeom>
                <a:avLst/>
                <a:gdLst>
                  <a:gd name="textAreaLeft" fmla="*/ 0 w 58320"/>
                  <a:gd name="textAreaRight" fmla="*/ 58680 w 5832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4" name="Google Shape;3276;p23"/>
              <p:cNvSpPr/>
              <p:nvPr/>
            </p:nvSpPr>
            <p:spPr>
              <a:xfrm rot="9888600">
                <a:off x="8483040" y="371160"/>
                <a:ext cx="69120" cy="79200"/>
              </a:xfrm>
              <a:custGeom>
                <a:avLst/>
                <a:gdLst>
                  <a:gd name="textAreaLeft" fmla="*/ 0 w 69120"/>
                  <a:gd name="textAreaRight" fmla="*/ 69480 w 69120"/>
                  <a:gd name="textAreaTop" fmla="*/ 0 h 79200"/>
                  <a:gd name="textAreaBottom" fmla="*/ 79560 h 7920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45" name="Google Shape;3277;p23"/>
            <p:cNvGrpSpPr/>
            <p:nvPr/>
          </p:nvGrpSpPr>
          <p:grpSpPr>
            <a:xfrm>
              <a:off x="8694360" y="578520"/>
              <a:ext cx="318600" cy="342000"/>
              <a:chOff x="8694360" y="578520"/>
              <a:chExt cx="318600" cy="342000"/>
            </a:xfrm>
          </p:grpSpPr>
          <p:sp>
            <p:nvSpPr>
              <p:cNvPr id="1446" name="Google Shape;3278;p23"/>
              <p:cNvSpPr/>
              <p:nvPr/>
            </p:nvSpPr>
            <p:spPr>
              <a:xfrm rot="7563000">
                <a:off x="8721000" y="676800"/>
                <a:ext cx="242280" cy="124200"/>
              </a:xfrm>
              <a:custGeom>
                <a:avLst/>
                <a:gdLst>
                  <a:gd name="textAreaLeft" fmla="*/ 0 w 242280"/>
                  <a:gd name="textAreaRight" fmla="*/ 242640 w 24228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7" name="Google Shape;3279;p23"/>
              <p:cNvSpPr/>
              <p:nvPr/>
            </p:nvSpPr>
            <p:spPr>
              <a:xfrm rot="8632200">
                <a:off x="8799120" y="613800"/>
                <a:ext cx="178200" cy="177840"/>
              </a:xfrm>
              <a:custGeom>
                <a:avLst/>
                <a:gdLst>
                  <a:gd name="textAreaLeft" fmla="*/ 0 w 178200"/>
                  <a:gd name="textAreaRight" fmla="*/ 178560 w 178200"/>
                  <a:gd name="textAreaTop" fmla="*/ 0 h 177840"/>
                  <a:gd name="textAreaBottom" fmla="*/ 178200 h 17784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8" name="Google Shape;3280;p23"/>
              <p:cNvSpPr/>
              <p:nvPr/>
            </p:nvSpPr>
            <p:spPr>
              <a:xfrm rot="8632200">
                <a:off x="8879760" y="618480"/>
                <a:ext cx="23760" cy="119880"/>
              </a:xfrm>
              <a:custGeom>
                <a:avLst/>
                <a:gdLst>
                  <a:gd name="textAreaLeft" fmla="*/ 0 w 23760"/>
                  <a:gd name="textAreaRight" fmla="*/ 24120 w 23760"/>
                  <a:gd name="textAreaTop" fmla="*/ 0 h 119880"/>
                  <a:gd name="textAreaBottom" fmla="*/ 120240 h 11988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9" name="Google Shape;3281;p23"/>
              <p:cNvSpPr/>
              <p:nvPr/>
            </p:nvSpPr>
            <p:spPr>
              <a:xfrm rot="8632200">
                <a:off x="8899920" y="589680"/>
                <a:ext cx="14760" cy="10800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108000"/>
                  <a:gd name="textAreaBottom" fmla="*/ 108360 h 10800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0" name="Google Shape;3282;p23"/>
              <p:cNvSpPr/>
              <p:nvPr/>
            </p:nvSpPr>
            <p:spPr>
              <a:xfrm rot="8632200">
                <a:off x="8860320" y="748440"/>
                <a:ext cx="14040" cy="6012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60120"/>
                  <a:gd name="textAreaBottom" fmla="*/ 60480 h 6012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1" name="Google Shape;3283;p23"/>
              <p:cNvSpPr/>
              <p:nvPr/>
            </p:nvSpPr>
            <p:spPr>
              <a:xfrm rot="8632200">
                <a:off x="8916120" y="676080"/>
                <a:ext cx="14040" cy="3672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36720"/>
                  <a:gd name="textAreaBottom" fmla="*/ 37080 h 3672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2" name="Google Shape;3284;p23"/>
              <p:cNvSpPr/>
              <p:nvPr/>
            </p:nvSpPr>
            <p:spPr>
              <a:xfrm rot="8632200">
                <a:off x="8913240" y="605880"/>
                <a:ext cx="9000" cy="514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51480"/>
                  <a:gd name="textAreaBottom" fmla="*/ 51840 h 5148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3" name="Google Shape;3285;p23"/>
              <p:cNvSpPr/>
              <p:nvPr/>
            </p:nvSpPr>
            <p:spPr>
              <a:xfrm rot="8632200">
                <a:off x="8902080" y="719640"/>
                <a:ext cx="8640" cy="3456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34560"/>
                  <a:gd name="textAreaBottom" fmla="*/ 34920 h 3456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4" name="Google Shape;3286;p23"/>
              <p:cNvSpPr/>
              <p:nvPr/>
            </p:nvSpPr>
            <p:spPr>
              <a:xfrm rot="8632200">
                <a:off x="8905680" y="739080"/>
                <a:ext cx="43920" cy="13320"/>
              </a:xfrm>
              <a:custGeom>
                <a:avLst/>
                <a:gdLst>
                  <a:gd name="textAreaLeft" fmla="*/ 0 w 43920"/>
                  <a:gd name="textAreaRight" fmla="*/ 44280 w 43920"/>
                  <a:gd name="textAreaTop" fmla="*/ 0 h 13320"/>
                  <a:gd name="textAreaBottom" fmla="*/ 13680 h 1332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5" name="Google Shape;3287;p23"/>
              <p:cNvSpPr/>
              <p:nvPr/>
            </p:nvSpPr>
            <p:spPr>
              <a:xfrm rot="8632200">
                <a:off x="8847000" y="657720"/>
                <a:ext cx="13320" cy="7236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72360"/>
                  <a:gd name="textAreaBottom" fmla="*/ 72720 h 7236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6" name="Google Shape;3288;p23"/>
              <p:cNvSpPr/>
              <p:nvPr/>
            </p:nvSpPr>
            <p:spPr>
              <a:xfrm rot="8632200">
                <a:off x="8824680" y="720720"/>
                <a:ext cx="31320" cy="80280"/>
              </a:xfrm>
              <a:custGeom>
                <a:avLst/>
                <a:gdLst>
                  <a:gd name="textAreaLeft" fmla="*/ 0 w 31320"/>
                  <a:gd name="textAreaRight" fmla="*/ 31680 w 31320"/>
                  <a:gd name="textAreaTop" fmla="*/ 0 h 80280"/>
                  <a:gd name="textAreaBottom" fmla="*/ 80640 h 8028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7" name="Google Shape;3289;p23"/>
              <p:cNvSpPr/>
              <p:nvPr/>
            </p:nvSpPr>
            <p:spPr>
              <a:xfrm rot="8632200">
                <a:off x="8858520" y="697680"/>
                <a:ext cx="18720" cy="99000"/>
              </a:xfrm>
              <a:custGeom>
                <a:avLst/>
                <a:gdLst>
                  <a:gd name="textAreaLeft" fmla="*/ 0 w 18720"/>
                  <a:gd name="textAreaRight" fmla="*/ 19080 w 18720"/>
                  <a:gd name="textAreaTop" fmla="*/ 0 h 99000"/>
                  <a:gd name="textAreaBottom" fmla="*/ 99360 h 9900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8" name="Google Shape;3290;p23"/>
              <p:cNvSpPr/>
              <p:nvPr/>
            </p:nvSpPr>
            <p:spPr>
              <a:xfrm rot="8632200">
                <a:off x="8870400" y="738000"/>
                <a:ext cx="20880" cy="2196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21960"/>
                  <a:gd name="textAreaBottom" fmla="*/ 22320 h 2196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9" name="Google Shape;3291;p23"/>
              <p:cNvSpPr/>
              <p:nvPr/>
            </p:nvSpPr>
            <p:spPr>
              <a:xfrm rot="8632200">
                <a:off x="8898120" y="690840"/>
                <a:ext cx="18360" cy="2160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21600"/>
                  <a:gd name="textAreaBottom" fmla="*/ 21960 h 2160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0" name="Google Shape;3292;p23"/>
              <p:cNvSpPr/>
              <p:nvPr/>
            </p:nvSpPr>
            <p:spPr>
              <a:xfrm rot="8632200">
                <a:off x="8914320" y="613800"/>
                <a:ext cx="48600" cy="54000"/>
              </a:xfrm>
              <a:custGeom>
                <a:avLst/>
                <a:gdLst>
                  <a:gd name="textAreaLeft" fmla="*/ 0 w 48600"/>
                  <a:gd name="textAreaRight" fmla="*/ 48960 w 48600"/>
                  <a:gd name="textAreaTop" fmla="*/ 0 h 54000"/>
                  <a:gd name="textAreaBottom" fmla="*/ 54360 h 5400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1" name="Google Shape;3293;p23"/>
              <p:cNvSpPr/>
              <p:nvPr/>
            </p:nvSpPr>
            <p:spPr>
              <a:xfrm rot="8632200">
                <a:off x="8925480" y="676440"/>
                <a:ext cx="32760" cy="9360"/>
              </a:xfrm>
              <a:custGeom>
                <a:avLst/>
                <a:gdLst>
                  <a:gd name="textAreaLeft" fmla="*/ 0 w 32760"/>
                  <a:gd name="textAreaRight" fmla="*/ 33120 w 3276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2" name="Google Shape;3294;p23"/>
              <p:cNvSpPr/>
              <p:nvPr/>
            </p:nvSpPr>
            <p:spPr>
              <a:xfrm rot="8632200">
                <a:off x="8716680" y="761040"/>
                <a:ext cx="153360" cy="126360"/>
              </a:xfrm>
              <a:custGeom>
                <a:avLst/>
                <a:gdLst>
                  <a:gd name="textAreaLeft" fmla="*/ 0 w 153360"/>
                  <a:gd name="textAreaRight" fmla="*/ 153720 w 153360"/>
                  <a:gd name="textAreaTop" fmla="*/ 0 h 126360"/>
                  <a:gd name="textAreaBottom" fmla="*/ 126720 h 12636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3" name="Google Shape;3295;p23"/>
              <p:cNvSpPr/>
              <p:nvPr/>
            </p:nvSpPr>
            <p:spPr>
              <a:xfrm rot="8632200">
                <a:off x="8795160" y="792360"/>
                <a:ext cx="18000" cy="3636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36360"/>
                  <a:gd name="textAreaBottom" fmla="*/ 36720 h 3636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4" name="Google Shape;3296;p23"/>
              <p:cNvSpPr/>
              <p:nvPr/>
            </p:nvSpPr>
            <p:spPr>
              <a:xfrm rot="8632200">
                <a:off x="8807760" y="787680"/>
                <a:ext cx="29520" cy="16200"/>
              </a:xfrm>
              <a:custGeom>
                <a:avLst/>
                <a:gdLst>
                  <a:gd name="textAreaLeft" fmla="*/ 0 w 29520"/>
                  <a:gd name="textAreaRight" fmla="*/ 29880 w 29520"/>
                  <a:gd name="textAreaTop" fmla="*/ 0 h 16200"/>
                  <a:gd name="textAreaBottom" fmla="*/ 16560 h 1620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5" name="Google Shape;3297;p23"/>
              <p:cNvSpPr/>
              <p:nvPr/>
            </p:nvSpPr>
            <p:spPr>
              <a:xfrm rot="8845800">
                <a:off x="8835840" y="797760"/>
                <a:ext cx="53640" cy="20880"/>
              </a:xfrm>
              <a:custGeom>
                <a:avLst/>
                <a:gdLst>
                  <a:gd name="textAreaLeft" fmla="*/ 0 w 53640"/>
                  <a:gd name="textAreaRight" fmla="*/ 54000 w 5364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66" name="Google Shape;3298;p23"/>
            <p:cNvGrpSpPr/>
            <p:nvPr/>
          </p:nvGrpSpPr>
          <p:grpSpPr>
            <a:xfrm>
              <a:off x="8531640" y="780480"/>
              <a:ext cx="103320" cy="112680"/>
              <a:chOff x="8531640" y="780480"/>
              <a:chExt cx="103320" cy="112680"/>
            </a:xfrm>
          </p:grpSpPr>
          <p:sp>
            <p:nvSpPr>
              <p:cNvPr id="1467" name="Google Shape;3299;p23"/>
              <p:cNvSpPr/>
              <p:nvPr/>
            </p:nvSpPr>
            <p:spPr>
              <a:xfrm rot="8632200">
                <a:off x="8575920" y="819000"/>
                <a:ext cx="19440" cy="1800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8" name="Google Shape;3300;p23"/>
              <p:cNvSpPr/>
              <p:nvPr/>
            </p:nvSpPr>
            <p:spPr>
              <a:xfrm rot="8632200">
                <a:off x="8565480" y="808560"/>
                <a:ext cx="22320" cy="1008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9" name="Google Shape;3301;p23"/>
              <p:cNvSpPr/>
              <p:nvPr/>
            </p:nvSpPr>
            <p:spPr>
              <a:xfrm rot="8632200">
                <a:off x="8557560" y="801720"/>
                <a:ext cx="13320" cy="9000"/>
              </a:xfrm>
              <a:custGeom>
                <a:avLst/>
                <a:gdLst>
                  <a:gd name="textAreaLeft" fmla="*/ 0 w 13320"/>
                  <a:gd name="textAreaRight" fmla="*/ 13680 w 1332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0" name="Google Shape;3302;p23"/>
              <p:cNvSpPr/>
              <p:nvPr/>
            </p:nvSpPr>
            <p:spPr>
              <a:xfrm rot="8632200">
                <a:off x="8538120" y="781920"/>
                <a:ext cx="14040" cy="27000"/>
              </a:xfrm>
              <a:custGeom>
                <a:avLst/>
                <a:gdLst>
                  <a:gd name="textAreaLeft" fmla="*/ 0 w 14040"/>
                  <a:gd name="textAreaRight" fmla="*/ 14400 w 14040"/>
                  <a:gd name="textAreaTop" fmla="*/ 0 h 27000"/>
                  <a:gd name="textAreaBottom" fmla="*/ 27360 h 2700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1" name="Google Shape;3303;p23"/>
              <p:cNvSpPr/>
              <p:nvPr/>
            </p:nvSpPr>
            <p:spPr>
              <a:xfrm rot="8632200">
                <a:off x="8555040" y="787320"/>
                <a:ext cx="9720" cy="936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2" name="Google Shape;3304;p23"/>
              <p:cNvSpPr/>
              <p:nvPr/>
            </p:nvSpPr>
            <p:spPr>
              <a:xfrm rot="8632200">
                <a:off x="8586000" y="827280"/>
                <a:ext cx="15480" cy="2520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25200"/>
                  <a:gd name="textAreaBottom" fmla="*/ 25560 h 2520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3" name="Google Shape;3305;p23"/>
              <p:cNvSpPr/>
              <p:nvPr/>
            </p:nvSpPr>
            <p:spPr>
              <a:xfrm rot="8632200">
                <a:off x="8600760" y="848520"/>
                <a:ext cx="15480" cy="1476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4" name="Google Shape;3306;p23"/>
              <p:cNvSpPr/>
              <p:nvPr/>
            </p:nvSpPr>
            <p:spPr>
              <a:xfrm rot="8632200">
                <a:off x="8603640" y="862560"/>
                <a:ext cx="8640" cy="9000"/>
              </a:xfrm>
              <a:custGeom>
                <a:avLst/>
                <a:gdLst>
                  <a:gd name="textAreaLeft" fmla="*/ 0 w 8640"/>
                  <a:gd name="textAreaRight" fmla="*/ 9000 w 8640"/>
                  <a:gd name="textAreaTop" fmla="*/ 0 h 9000"/>
                  <a:gd name="textAreaBottom" fmla="*/ 9360 h 900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5" name="Google Shape;3307;p23"/>
              <p:cNvSpPr/>
              <p:nvPr/>
            </p:nvSpPr>
            <p:spPr>
              <a:xfrm rot="8632200">
                <a:off x="8615520" y="868320"/>
                <a:ext cx="15840" cy="15480"/>
              </a:xfrm>
              <a:custGeom>
                <a:avLst/>
                <a:gdLst>
                  <a:gd name="textAreaLeft" fmla="*/ 0 w 15840"/>
                  <a:gd name="textAreaRight" fmla="*/ 16200 w 15840"/>
                  <a:gd name="textAreaTop" fmla="*/ 0 h 15480"/>
                  <a:gd name="textAreaBottom" fmla="*/ 15840 h 1548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6" name="Google Shape;3308;p23"/>
              <p:cNvSpPr/>
              <p:nvPr/>
            </p:nvSpPr>
            <p:spPr>
              <a:xfrm rot="8632200">
                <a:off x="8623800" y="881280"/>
                <a:ext cx="9000" cy="972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9720"/>
                  <a:gd name="textAreaBottom" fmla="*/ 10080 h 972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77" name="Google Shape;3309;p23"/>
            <p:cNvGrpSpPr/>
            <p:nvPr/>
          </p:nvGrpSpPr>
          <p:grpSpPr>
            <a:xfrm>
              <a:off x="8619840" y="751320"/>
              <a:ext cx="219240" cy="213120"/>
              <a:chOff x="8619840" y="751320"/>
              <a:chExt cx="219240" cy="213120"/>
            </a:xfrm>
          </p:grpSpPr>
          <p:sp>
            <p:nvSpPr>
              <p:cNvPr id="1478" name="Google Shape;3310;p23"/>
              <p:cNvSpPr/>
              <p:nvPr/>
            </p:nvSpPr>
            <p:spPr>
              <a:xfrm rot="8632200">
                <a:off x="8630280" y="799920"/>
                <a:ext cx="198000" cy="100800"/>
              </a:xfrm>
              <a:custGeom>
                <a:avLst/>
                <a:gdLst>
                  <a:gd name="textAreaLeft" fmla="*/ 0 w 198000"/>
                  <a:gd name="textAreaRight" fmla="*/ 198360 w 198000"/>
                  <a:gd name="textAreaTop" fmla="*/ 0 h 100800"/>
                  <a:gd name="textAreaBottom" fmla="*/ 101160 h 10080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9" name="Google Shape;3311;p23"/>
              <p:cNvSpPr/>
              <p:nvPr/>
            </p:nvSpPr>
            <p:spPr>
              <a:xfrm rot="8632200">
                <a:off x="8710920" y="838080"/>
                <a:ext cx="110160" cy="50040"/>
              </a:xfrm>
              <a:custGeom>
                <a:avLst/>
                <a:gdLst>
                  <a:gd name="textAreaLeft" fmla="*/ 0 w 110160"/>
                  <a:gd name="textAreaRight" fmla="*/ 110520 w 110160"/>
                  <a:gd name="textAreaTop" fmla="*/ 0 h 50040"/>
                  <a:gd name="textAreaBottom" fmla="*/ 50400 h 5004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0" name="Google Shape;3312;p23"/>
              <p:cNvSpPr/>
              <p:nvPr/>
            </p:nvSpPr>
            <p:spPr>
              <a:xfrm rot="8632200">
                <a:off x="8748360" y="756720"/>
                <a:ext cx="27360" cy="43920"/>
              </a:xfrm>
              <a:custGeom>
                <a:avLst/>
                <a:gdLst>
                  <a:gd name="textAreaLeft" fmla="*/ 0 w 27360"/>
                  <a:gd name="textAreaRight" fmla="*/ 27720 w 27360"/>
                  <a:gd name="textAreaTop" fmla="*/ 0 h 43920"/>
                  <a:gd name="textAreaBottom" fmla="*/ 44280 h 4392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1" name="Google Shape;3313;p23"/>
              <p:cNvSpPr/>
              <p:nvPr/>
            </p:nvSpPr>
            <p:spPr>
              <a:xfrm rot="8632200">
                <a:off x="8749440" y="790920"/>
                <a:ext cx="10800" cy="255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2" name="Google Shape;3314;p23"/>
              <p:cNvSpPr/>
              <p:nvPr/>
            </p:nvSpPr>
            <p:spPr>
              <a:xfrm rot="10179600">
                <a:off x="8683200" y="855360"/>
                <a:ext cx="90720" cy="93960"/>
              </a:xfrm>
              <a:custGeom>
                <a:avLst/>
                <a:gdLst>
                  <a:gd name="textAreaLeft" fmla="*/ 0 w 90720"/>
                  <a:gd name="textAreaRight" fmla="*/ 91080 w 90720"/>
                  <a:gd name="textAreaTop" fmla="*/ 0 h 93960"/>
                  <a:gd name="textAreaBottom" fmla="*/ 94320 h 9396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3" name="Google Shape;3315;p23"/>
              <p:cNvSpPr/>
              <p:nvPr/>
            </p:nvSpPr>
            <p:spPr>
              <a:xfrm rot="10179600">
                <a:off x="8717760" y="863640"/>
                <a:ext cx="10800" cy="4032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40320"/>
                  <a:gd name="textAreaBottom" fmla="*/ 40680 h 4032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4" name="Google Shape;3316;p23"/>
              <p:cNvSpPr/>
              <p:nvPr/>
            </p:nvSpPr>
            <p:spPr>
              <a:xfrm rot="8632200">
                <a:off x="8706960" y="816480"/>
                <a:ext cx="48960" cy="50400"/>
              </a:xfrm>
              <a:custGeom>
                <a:avLst/>
                <a:gdLst>
                  <a:gd name="textAreaLeft" fmla="*/ 0 w 48960"/>
                  <a:gd name="textAreaRight" fmla="*/ 49320 w 48960"/>
                  <a:gd name="textAreaTop" fmla="*/ 0 h 50400"/>
                  <a:gd name="textAreaBottom" fmla="*/ 50760 h 5040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5" name="Google Shape;3317;p23"/>
              <p:cNvSpPr/>
              <p:nvPr/>
            </p:nvSpPr>
            <p:spPr>
              <a:xfrm rot="8632200">
                <a:off x="8650440" y="870480"/>
                <a:ext cx="94320" cy="52200"/>
              </a:xfrm>
              <a:custGeom>
                <a:avLst/>
                <a:gdLst>
                  <a:gd name="textAreaLeft" fmla="*/ 0 w 94320"/>
                  <a:gd name="textAreaRight" fmla="*/ 94680 w 94320"/>
                  <a:gd name="textAreaTop" fmla="*/ 0 h 52200"/>
                  <a:gd name="textAreaBottom" fmla="*/ 52560 h 5220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6" name="Google Shape;3318;p23"/>
              <p:cNvSpPr/>
              <p:nvPr/>
            </p:nvSpPr>
            <p:spPr>
              <a:xfrm rot="8632200">
                <a:off x="8685000" y="864360"/>
                <a:ext cx="30600" cy="31320"/>
              </a:xfrm>
              <a:custGeom>
                <a:avLst/>
                <a:gdLst>
                  <a:gd name="textAreaLeft" fmla="*/ 0 w 30600"/>
                  <a:gd name="textAreaRight" fmla="*/ 30960 w 30600"/>
                  <a:gd name="textAreaTop" fmla="*/ 0 h 31320"/>
                  <a:gd name="textAreaBottom" fmla="*/ 31680 h 3132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7" name="Google Shape;3319;p23"/>
              <p:cNvSpPr/>
              <p:nvPr/>
            </p:nvSpPr>
            <p:spPr>
              <a:xfrm rot="8632200">
                <a:off x="8697600" y="873720"/>
                <a:ext cx="29160" cy="1008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8" name="Google Shape;3320;p23"/>
              <p:cNvSpPr/>
              <p:nvPr/>
            </p:nvSpPr>
            <p:spPr>
              <a:xfrm rot="8632200">
                <a:off x="8733600" y="914400"/>
                <a:ext cx="35640" cy="4680"/>
              </a:xfrm>
              <a:custGeom>
                <a:avLst/>
                <a:gdLst>
                  <a:gd name="textAreaLeft" fmla="*/ 0 w 35640"/>
                  <a:gd name="textAreaRight" fmla="*/ 36000 w 35640"/>
                  <a:gd name="textAreaTop" fmla="*/ 0 h 4680"/>
                  <a:gd name="textAreaBottom" fmla="*/ 5040 h 468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9" name="Google Shape;3321;p23"/>
              <p:cNvSpPr/>
              <p:nvPr/>
            </p:nvSpPr>
            <p:spPr>
              <a:xfrm rot="8632200">
                <a:off x="8728920" y="816840"/>
                <a:ext cx="22320" cy="3132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31320"/>
                  <a:gd name="textAreaBottom" fmla="*/ 31680 h 3132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0" name="Google Shape;3322;p23"/>
              <p:cNvSpPr/>
              <p:nvPr/>
            </p:nvSpPr>
            <p:spPr>
              <a:xfrm rot="8632200">
                <a:off x="8690040" y="875880"/>
                <a:ext cx="115920" cy="59760"/>
              </a:xfrm>
              <a:custGeom>
                <a:avLst/>
                <a:gdLst>
                  <a:gd name="textAreaLeft" fmla="*/ 0 w 115920"/>
                  <a:gd name="textAreaRight" fmla="*/ 116280 w 115920"/>
                  <a:gd name="textAreaTop" fmla="*/ 0 h 59760"/>
                  <a:gd name="textAreaBottom" fmla="*/ 60120 h 5976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880" bIns="29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1" name="Google Shape;3323;p23"/>
              <p:cNvSpPr/>
              <p:nvPr/>
            </p:nvSpPr>
            <p:spPr>
              <a:xfrm rot="8632200">
                <a:off x="8737560" y="813960"/>
                <a:ext cx="41760" cy="14400"/>
              </a:xfrm>
              <a:custGeom>
                <a:avLst/>
                <a:gdLst>
                  <a:gd name="textAreaLeft" fmla="*/ 0 w 41760"/>
                  <a:gd name="textAreaRight" fmla="*/ 42120 w 4176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2" name="Google Shape;3324;p23"/>
              <p:cNvSpPr/>
              <p:nvPr/>
            </p:nvSpPr>
            <p:spPr>
              <a:xfrm rot="8632200">
                <a:off x="8724600" y="889920"/>
                <a:ext cx="59040" cy="18720"/>
              </a:xfrm>
              <a:custGeom>
                <a:avLst/>
                <a:gdLst>
                  <a:gd name="textAreaLeft" fmla="*/ 0 w 59040"/>
                  <a:gd name="textAreaRight" fmla="*/ 59400 w 59040"/>
                  <a:gd name="textAreaTop" fmla="*/ 0 h 18720"/>
                  <a:gd name="textAreaBottom" fmla="*/ 19080 h 1872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3" name="Google Shape;3325;p23"/>
              <p:cNvSpPr/>
              <p:nvPr/>
            </p:nvSpPr>
            <p:spPr>
              <a:xfrm rot="8632200">
                <a:off x="8669520" y="863640"/>
                <a:ext cx="42840" cy="48240"/>
              </a:xfrm>
              <a:custGeom>
                <a:avLst/>
                <a:gdLst>
                  <a:gd name="textAreaLeft" fmla="*/ 0 w 42840"/>
                  <a:gd name="textAreaRight" fmla="*/ 43200 w 42840"/>
                  <a:gd name="textAreaTop" fmla="*/ 0 h 48240"/>
                  <a:gd name="textAreaBottom" fmla="*/ 48600 h 4824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94" name="Google Shape;3326;p23"/>
            <p:cNvGrpSpPr/>
            <p:nvPr/>
          </p:nvGrpSpPr>
          <p:grpSpPr>
            <a:xfrm>
              <a:off x="8307360" y="335160"/>
              <a:ext cx="285480" cy="390960"/>
              <a:chOff x="8307360" y="335160"/>
              <a:chExt cx="285480" cy="390960"/>
            </a:xfrm>
          </p:grpSpPr>
          <p:sp>
            <p:nvSpPr>
              <p:cNvPr id="1495" name="Google Shape;3327;p23"/>
              <p:cNvSpPr/>
              <p:nvPr/>
            </p:nvSpPr>
            <p:spPr>
              <a:xfrm rot="9888600">
                <a:off x="8334000" y="360720"/>
                <a:ext cx="229320" cy="233640"/>
              </a:xfrm>
              <a:custGeom>
                <a:avLst/>
                <a:gdLst>
                  <a:gd name="textAreaLeft" fmla="*/ 0 w 229320"/>
                  <a:gd name="textAreaRight" fmla="*/ 229680 w 229320"/>
                  <a:gd name="textAreaTop" fmla="*/ 0 h 233640"/>
                  <a:gd name="textAreaBottom" fmla="*/ 234000 h 23364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6" name="Google Shape;3328;p23"/>
              <p:cNvSpPr/>
              <p:nvPr/>
            </p:nvSpPr>
            <p:spPr>
              <a:xfrm rot="9888600">
                <a:off x="8474760" y="369000"/>
                <a:ext cx="45000" cy="9072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90720"/>
                  <a:gd name="textAreaBottom" fmla="*/ 91080 h 9072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5360" bIns="45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7" name="Google Shape;3329;p23"/>
              <p:cNvSpPr/>
              <p:nvPr/>
            </p:nvSpPr>
            <p:spPr>
              <a:xfrm rot="9888600">
                <a:off x="8482680" y="411840"/>
                <a:ext cx="57960" cy="4320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43200"/>
                  <a:gd name="textAreaBottom" fmla="*/ 43560 h 4320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600" bIns="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8" name="Google Shape;3330;p23"/>
              <p:cNvSpPr/>
              <p:nvPr/>
            </p:nvSpPr>
            <p:spPr>
              <a:xfrm rot="9888600">
                <a:off x="8459280" y="409320"/>
                <a:ext cx="125640" cy="76320"/>
              </a:xfrm>
              <a:custGeom>
                <a:avLst/>
                <a:gdLst>
                  <a:gd name="textAreaLeft" fmla="*/ 0 w 125640"/>
                  <a:gd name="textAreaRight" fmla="*/ 126000 w 125640"/>
                  <a:gd name="textAreaTop" fmla="*/ 0 h 76320"/>
                  <a:gd name="textAreaBottom" fmla="*/ 76680 h 7632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9" name="Google Shape;3331;p23"/>
              <p:cNvSpPr/>
              <p:nvPr/>
            </p:nvSpPr>
            <p:spPr>
              <a:xfrm rot="9888600">
                <a:off x="8429760" y="403920"/>
                <a:ext cx="68400" cy="118800"/>
              </a:xfrm>
              <a:custGeom>
                <a:avLst/>
                <a:gdLst>
                  <a:gd name="textAreaLeft" fmla="*/ 0 w 68400"/>
                  <a:gd name="textAreaRight" fmla="*/ 68760 w 68400"/>
                  <a:gd name="textAreaTop" fmla="*/ 0 h 118800"/>
                  <a:gd name="textAreaBottom" fmla="*/ 119160 h 11880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0" name="Google Shape;3332;p23"/>
              <p:cNvSpPr/>
              <p:nvPr/>
            </p:nvSpPr>
            <p:spPr>
              <a:xfrm rot="9888600">
                <a:off x="8455680" y="431640"/>
                <a:ext cx="28080" cy="13680"/>
              </a:xfrm>
              <a:custGeom>
                <a:avLst/>
                <a:gdLst>
                  <a:gd name="textAreaLeft" fmla="*/ 0 w 28080"/>
                  <a:gd name="textAreaRight" fmla="*/ 28440 w 2808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1" name="Google Shape;3333;p23"/>
              <p:cNvSpPr/>
              <p:nvPr/>
            </p:nvSpPr>
            <p:spPr>
              <a:xfrm rot="9888600">
                <a:off x="8394840" y="510120"/>
                <a:ext cx="162720" cy="137880"/>
              </a:xfrm>
              <a:custGeom>
                <a:avLst/>
                <a:gdLst>
                  <a:gd name="textAreaLeft" fmla="*/ 0 w 162720"/>
                  <a:gd name="textAreaRight" fmla="*/ 163080 w 162720"/>
                  <a:gd name="textAreaTop" fmla="*/ 0 h 137880"/>
                  <a:gd name="textAreaBottom" fmla="*/ 138240 h 13788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2" name="Google Shape;3334;p23"/>
              <p:cNvSpPr/>
              <p:nvPr/>
            </p:nvSpPr>
            <p:spPr>
              <a:xfrm rot="9888600">
                <a:off x="8431920" y="520560"/>
                <a:ext cx="62280" cy="72720"/>
              </a:xfrm>
              <a:custGeom>
                <a:avLst/>
                <a:gdLst>
                  <a:gd name="textAreaLeft" fmla="*/ 0 w 62280"/>
                  <a:gd name="textAreaRight" fmla="*/ 62640 w 62280"/>
                  <a:gd name="textAreaTop" fmla="*/ 0 h 72720"/>
                  <a:gd name="textAreaBottom" fmla="*/ 73080 h 7272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3" name="Google Shape;3335;p23"/>
              <p:cNvSpPr/>
              <p:nvPr/>
            </p:nvSpPr>
            <p:spPr>
              <a:xfrm rot="9888600">
                <a:off x="8416440" y="602280"/>
                <a:ext cx="62640" cy="67680"/>
              </a:xfrm>
              <a:custGeom>
                <a:avLst/>
                <a:gdLst>
                  <a:gd name="textAreaLeft" fmla="*/ 0 w 62640"/>
                  <a:gd name="textAreaRight" fmla="*/ 63000 w 62640"/>
                  <a:gd name="textAreaTop" fmla="*/ 0 h 67680"/>
                  <a:gd name="textAreaBottom" fmla="*/ 68040 h 6768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4" name="Google Shape;3336;p23"/>
              <p:cNvSpPr/>
              <p:nvPr/>
            </p:nvSpPr>
            <p:spPr>
              <a:xfrm rot="9888600">
                <a:off x="8424360" y="628920"/>
                <a:ext cx="46440" cy="51120"/>
              </a:xfrm>
              <a:custGeom>
                <a:avLst/>
                <a:gdLst>
                  <a:gd name="textAreaLeft" fmla="*/ 0 w 46440"/>
                  <a:gd name="textAreaRight" fmla="*/ 46800 w 46440"/>
                  <a:gd name="textAreaTop" fmla="*/ 0 h 51120"/>
                  <a:gd name="textAreaBottom" fmla="*/ 51480 h 5112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5" name="Google Shape;3337;p23"/>
              <p:cNvSpPr/>
              <p:nvPr/>
            </p:nvSpPr>
            <p:spPr>
              <a:xfrm rot="9888600">
                <a:off x="8420760" y="554040"/>
                <a:ext cx="29160" cy="9360"/>
              </a:xfrm>
              <a:custGeom>
                <a:avLst/>
                <a:gdLst>
                  <a:gd name="textAreaLeft" fmla="*/ 0 w 29160"/>
                  <a:gd name="textAreaRight" fmla="*/ 29520 w 29160"/>
                  <a:gd name="textAreaTop" fmla="*/ 0 h 9360"/>
                  <a:gd name="textAreaBottom" fmla="*/ 9720 h 936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6" name="Google Shape;3338;p23"/>
              <p:cNvSpPr/>
              <p:nvPr/>
            </p:nvSpPr>
            <p:spPr>
              <a:xfrm rot="9888600">
                <a:off x="8417160" y="528840"/>
                <a:ext cx="16560" cy="35640"/>
              </a:xfrm>
              <a:custGeom>
                <a:avLst/>
                <a:gdLst>
                  <a:gd name="textAreaLeft" fmla="*/ 0 w 16560"/>
                  <a:gd name="textAreaRight" fmla="*/ 16920 w 16560"/>
                  <a:gd name="textAreaTop" fmla="*/ 0 h 35640"/>
                  <a:gd name="textAreaBottom" fmla="*/ 36000 h 3564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7" name="Google Shape;3339;p23"/>
              <p:cNvSpPr/>
              <p:nvPr/>
            </p:nvSpPr>
            <p:spPr>
              <a:xfrm rot="9888600">
                <a:off x="8430120" y="564120"/>
                <a:ext cx="14760" cy="45720"/>
              </a:xfrm>
              <a:custGeom>
                <a:avLst/>
                <a:gdLst>
                  <a:gd name="textAreaLeft" fmla="*/ 0 w 14760"/>
                  <a:gd name="textAreaRight" fmla="*/ 15120 w 14760"/>
                  <a:gd name="textAreaTop" fmla="*/ 0 h 45720"/>
                  <a:gd name="textAreaBottom" fmla="*/ 46080 h 4572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8" name="Google Shape;3340;p23"/>
              <p:cNvSpPr/>
              <p:nvPr/>
            </p:nvSpPr>
            <p:spPr>
              <a:xfrm rot="9888600">
                <a:off x="8443080" y="564480"/>
                <a:ext cx="51120" cy="24120"/>
              </a:xfrm>
              <a:custGeom>
                <a:avLst/>
                <a:gdLst>
                  <a:gd name="textAreaLeft" fmla="*/ 0 w 51120"/>
                  <a:gd name="textAreaRight" fmla="*/ 51480 w 51120"/>
                  <a:gd name="textAreaTop" fmla="*/ 0 h 24120"/>
                  <a:gd name="textAreaBottom" fmla="*/ 24480 h 2412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9" name="Google Shape;3341;p23"/>
              <p:cNvSpPr/>
              <p:nvPr/>
            </p:nvSpPr>
            <p:spPr>
              <a:xfrm rot="9888600">
                <a:off x="8433720" y="645840"/>
                <a:ext cx="38880" cy="42120"/>
              </a:xfrm>
              <a:custGeom>
                <a:avLst/>
                <a:gdLst>
                  <a:gd name="textAreaLeft" fmla="*/ 0 w 38880"/>
                  <a:gd name="textAreaRight" fmla="*/ 39240 w 38880"/>
                  <a:gd name="textAreaTop" fmla="*/ 0 h 42120"/>
                  <a:gd name="textAreaBottom" fmla="*/ 42480 h 4212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0" name="Google Shape;3342;p23"/>
              <p:cNvSpPr/>
              <p:nvPr/>
            </p:nvSpPr>
            <p:spPr>
              <a:xfrm rot="9888600">
                <a:off x="8441640" y="665640"/>
                <a:ext cx="28800" cy="33120"/>
              </a:xfrm>
              <a:custGeom>
                <a:avLst/>
                <a:gdLst>
                  <a:gd name="textAreaLeft" fmla="*/ 0 w 28800"/>
                  <a:gd name="textAreaRight" fmla="*/ 29160 w 28800"/>
                  <a:gd name="textAreaTop" fmla="*/ 0 h 33120"/>
                  <a:gd name="textAreaBottom" fmla="*/ 33480 h 3312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1" name="Google Shape;3343;p23"/>
              <p:cNvSpPr/>
              <p:nvPr/>
            </p:nvSpPr>
            <p:spPr>
              <a:xfrm rot="9888600">
                <a:off x="8447040" y="668880"/>
                <a:ext cx="31320" cy="36000"/>
              </a:xfrm>
              <a:custGeom>
                <a:avLst/>
                <a:gdLst>
                  <a:gd name="textAreaLeft" fmla="*/ 0 w 31320"/>
                  <a:gd name="textAreaRight" fmla="*/ 31680 w 3132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2" name="Google Shape;3344;p23"/>
              <p:cNvSpPr/>
              <p:nvPr/>
            </p:nvSpPr>
            <p:spPr>
              <a:xfrm rot="9888600">
                <a:off x="8454600" y="668160"/>
                <a:ext cx="35280" cy="46440"/>
              </a:xfrm>
              <a:custGeom>
                <a:avLst/>
                <a:gdLst>
                  <a:gd name="textAreaLeft" fmla="*/ 0 w 35280"/>
                  <a:gd name="textAreaRight" fmla="*/ 35640 w 3528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3" name="Google Shape;3345;p23"/>
              <p:cNvSpPr/>
              <p:nvPr/>
            </p:nvSpPr>
            <p:spPr>
              <a:xfrm rot="9888600">
                <a:off x="8462520" y="686880"/>
                <a:ext cx="27000" cy="36000"/>
              </a:xfrm>
              <a:custGeom>
                <a:avLst/>
                <a:gdLst>
                  <a:gd name="textAreaLeft" fmla="*/ 0 w 27000"/>
                  <a:gd name="textAreaRight" fmla="*/ 27360 w 2700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4" name="Google Shape;3346;p23"/>
              <p:cNvSpPr/>
              <p:nvPr/>
            </p:nvSpPr>
            <p:spPr>
              <a:xfrm rot="9888600">
                <a:off x="8474040" y="695160"/>
                <a:ext cx="21960" cy="14760"/>
              </a:xfrm>
              <a:custGeom>
                <a:avLst/>
                <a:gdLst>
                  <a:gd name="textAreaLeft" fmla="*/ 0 w 21960"/>
                  <a:gd name="textAreaRight" fmla="*/ 22320 w 2196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515" name="Google Shape;3347;p23"/>
            <p:cNvGrpSpPr/>
            <p:nvPr/>
          </p:nvGrpSpPr>
          <p:grpSpPr>
            <a:xfrm>
              <a:off x="8535960" y="793080"/>
              <a:ext cx="70920" cy="68400"/>
              <a:chOff x="8535960" y="793080"/>
              <a:chExt cx="70920" cy="68400"/>
            </a:xfrm>
          </p:grpSpPr>
          <p:sp>
            <p:nvSpPr>
              <p:cNvPr id="1516" name="Google Shape;3348;p23"/>
              <p:cNvSpPr/>
              <p:nvPr/>
            </p:nvSpPr>
            <p:spPr>
              <a:xfrm rot="8632200">
                <a:off x="8555040" y="803880"/>
                <a:ext cx="11880" cy="18360"/>
              </a:xfrm>
              <a:custGeom>
                <a:avLst/>
                <a:gdLst>
                  <a:gd name="textAreaLeft" fmla="*/ 0 w 11880"/>
                  <a:gd name="textAreaRight" fmla="*/ 12240 w 11880"/>
                  <a:gd name="textAreaTop" fmla="*/ 0 h 18360"/>
                  <a:gd name="textAreaBottom" fmla="*/ 18720 h 1836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7" name="Google Shape;3349;p23"/>
              <p:cNvSpPr/>
              <p:nvPr/>
            </p:nvSpPr>
            <p:spPr>
              <a:xfrm rot="8632200">
                <a:off x="8564760" y="817920"/>
                <a:ext cx="12600" cy="864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8640"/>
                  <a:gd name="textAreaBottom" fmla="*/ 9000 h 864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8" name="Google Shape;3350;p23"/>
              <p:cNvSpPr/>
              <p:nvPr/>
            </p:nvSpPr>
            <p:spPr>
              <a:xfrm rot="8632200">
                <a:off x="8572320" y="826560"/>
                <a:ext cx="18000" cy="1008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9" name="Google Shape;3351;p23"/>
              <p:cNvSpPr/>
              <p:nvPr/>
            </p:nvSpPr>
            <p:spPr>
              <a:xfrm rot="8632200">
                <a:off x="8585280" y="837720"/>
                <a:ext cx="19440" cy="12960"/>
              </a:xfrm>
              <a:custGeom>
                <a:avLst/>
                <a:gdLst>
                  <a:gd name="textAreaLeft" fmla="*/ 0 w 19440"/>
                  <a:gd name="textAreaRight" fmla="*/ 19800 w 19440"/>
                  <a:gd name="textAreaTop" fmla="*/ 0 h 12960"/>
                  <a:gd name="textAreaBottom" fmla="*/ 13320 h 1296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0" name="Google Shape;3352;p23"/>
              <p:cNvSpPr/>
              <p:nvPr/>
            </p:nvSpPr>
            <p:spPr>
              <a:xfrm rot="8632200">
                <a:off x="8540280" y="794160"/>
                <a:ext cx="9360" cy="17640"/>
              </a:xfrm>
              <a:custGeom>
                <a:avLst/>
                <a:gdLst>
                  <a:gd name="textAreaLeft" fmla="*/ 0 w 9360"/>
                  <a:gd name="textAreaRight" fmla="*/ 9720 w 9360"/>
                  <a:gd name="textAreaTop" fmla="*/ 0 h 17640"/>
                  <a:gd name="textAreaBottom" fmla="*/ 18000 h 1764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1" name="Google Shape;3353;p23"/>
              <p:cNvSpPr/>
              <p:nvPr/>
            </p:nvSpPr>
            <p:spPr>
              <a:xfrm rot="8632200">
                <a:off x="8592480" y="846360"/>
                <a:ext cx="9000" cy="13680"/>
              </a:xfrm>
              <a:custGeom>
                <a:avLst/>
                <a:gdLst>
                  <a:gd name="textAreaLeft" fmla="*/ 0 w 9000"/>
                  <a:gd name="textAreaRight" fmla="*/ 9360 w 9000"/>
                  <a:gd name="textAreaTop" fmla="*/ 0 h 13680"/>
                  <a:gd name="textAreaBottom" fmla="*/ 14040 h 1368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522" name="Google Shape;3354;p23"/>
            <p:cNvSpPr/>
            <p:nvPr/>
          </p:nvSpPr>
          <p:spPr>
            <a:xfrm rot="8632200">
              <a:off x="8379360" y="199440"/>
              <a:ext cx="553320" cy="737640"/>
            </a:xfrm>
            <a:custGeom>
              <a:avLst/>
              <a:gdLst>
                <a:gd name="textAreaLeft" fmla="*/ 0 w 553320"/>
                <a:gd name="textAreaRight" fmla="*/ 553680 w 553320"/>
                <a:gd name="textAreaTop" fmla="*/ 0 h 737640"/>
                <a:gd name="textAreaBottom" fmla="*/ 738000 h 73764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5054;p33"/>
          <p:cNvSpPr/>
          <p:nvPr/>
        </p:nvSpPr>
        <p:spPr>
          <a:xfrm flipH="1" rot="20292600">
            <a:off x="8360280" y="4212360"/>
            <a:ext cx="792360" cy="1214280"/>
          </a:xfrm>
          <a:custGeom>
            <a:avLst/>
            <a:gdLst>
              <a:gd name="textAreaLeft" fmla="*/ -360 w 792360"/>
              <a:gd name="textAreaRight" fmla="*/ 792360 w 792360"/>
              <a:gd name="textAreaTop" fmla="*/ 0 h 1214280"/>
              <a:gd name="textAreaBottom" fmla="*/ 1214640 h 1214280"/>
            </a:gdLst>
            <a:ahLst/>
            <a:rect l="textAreaLeft" t="textAreaTop" r="textAreaRight" b="textAreaBottom"/>
            <a:pathLst>
              <a:path w="30564" h="46839">
                <a:moveTo>
                  <a:pt x="14905" y="7647"/>
                </a:moveTo>
                <a:lnTo>
                  <a:pt x="14905" y="7647"/>
                </a:lnTo>
                <a:cubicBezTo>
                  <a:pt x="15088" y="7762"/>
                  <a:pt x="15271" y="7853"/>
                  <a:pt x="15476" y="7944"/>
                </a:cubicBezTo>
                <a:cubicBezTo>
                  <a:pt x="15476" y="8035"/>
                  <a:pt x="15476" y="8127"/>
                  <a:pt x="15476" y="8241"/>
                </a:cubicBezTo>
                <a:cubicBezTo>
                  <a:pt x="15339" y="8195"/>
                  <a:pt x="15179" y="8127"/>
                  <a:pt x="15042" y="8035"/>
                </a:cubicBezTo>
                <a:cubicBezTo>
                  <a:pt x="14997" y="7899"/>
                  <a:pt x="14951" y="7784"/>
                  <a:pt x="14905" y="7647"/>
                </a:cubicBezTo>
                <a:close/>
                <a:moveTo>
                  <a:pt x="15681" y="8035"/>
                </a:moveTo>
                <a:cubicBezTo>
                  <a:pt x="15795" y="8081"/>
                  <a:pt x="15910" y="8127"/>
                  <a:pt x="16024" y="8172"/>
                </a:cubicBezTo>
                <a:cubicBezTo>
                  <a:pt x="16024" y="8218"/>
                  <a:pt x="16024" y="8287"/>
                  <a:pt x="16024" y="8378"/>
                </a:cubicBezTo>
                <a:cubicBezTo>
                  <a:pt x="15955" y="8355"/>
                  <a:pt x="15864" y="8355"/>
                  <a:pt x="15773" y="8332"/>
                </a:cubicBezTo>
                <a:cubicBezTo>
                  <a:pt x="15750" y="8218"/>
                  <a:pt x="15704" y="8127"/>
                  <a:pt x="15681" y="8035"/>
                </a:cubicBezTo>
                <a:close/>
                <a:moveTo>
                  <a:pt x="16069" y="8172"/>
                </a:moveTo>
                <a:lnTo>
                  <a:pt x="16069" y="8172"/>
                </a:lnTo>
                <a:cubicBezTo>
                  <a:pt x="16298" y="8264"/>
                  <a:pt x="16549" y="8332"/>
                  <a:pt x="16823" y="8401"/>
                </a:cubicBezTo>
                <a:cubicBezTo>
                  <a:pt x="16823" y="8401"/>
                  <a:pt x="16701" y="8421"/>
                  <a:pt x="16498" y="8421"/>
                </a:cubicBezTo>
                <a:cubicBezTo>
                  <a:pt x="16397" y="8421"/>
                  <a:pt x="16275" y="8416"/>
                  <a:pt x="16138" y="8401"/>
                </a:cubicBezTo>
                <a:cubicBezTo>
                  <a:pt x="16115" y="8332"/>
                  <a:pt x="16092" y="8241"/>
                  <a:pt x="16069" y="8172"/>
                </a:cubicBezTo>
                <a:close/>
                <a:moveTo>
                  <a:pt x="17074" y="8720"/>
                </a:moveTo>
                <a:cubicBezTo>
                  <a:pt x="17051" y="8812"/>
                  <a:pt x="17051" y="8880"/>
                  <a:pt x="17051" y="8971"/>
                </a:cubicBezTo>
                <a:cubicBezTo>
                  <a:pt x="17005" y="9085"/>
                  <a:pt x="16960" y="9222"/>
                  <a:pt x="16914" y="9337"/>
                </a:cubicBezTo>
                <a:cubicBezTo>
                  <a:pt x="16960" y="9131"/>
                  <a:pt x="17005" y="8926"/>
                  <a:pt x="17074" y="8720"/>
                </a:cubicBezTo>
                <a:close/>
                <a:moveTo>
                  <a:pt x="16206" y="8834"/>
                </a:moveTo>
                <a:cubicBezTo>
                  <a:pt x="16366" y="8834"/>
                  <a:pt x="16503" y="8857"/>
                  <a:pt x="16663" y="8880"/>
                </a:cubicBezTo>
                <a:cubicBezTo>
                  <a:pt x="16663" y="8880"/>
                  <a:pt x="16457" y="9063"/>
                  <a:pt x="16229" y="9382"/>
                </a:cubicBezTo>
                <a:cubicBezTo>
                  <a:pt x="16229" y="9200"/>
                  <a:pt x="16229" y="9017"/>
                  <a:pt x="16206" y="8834"/>
                </a:cubicBezTo>
                <a:close/>
                <a:moveTo>
                  <a:pt x="17644" y="9268"/>
                </a:moveTo>
                <a:lnTo>
                  <a:pt x="17644" y="9268"/>
                </a:lnTo>
                <a:cubicBezTo>
                  <a:pt x="17736" y="9337"/>
                  <a:pt x="17850" y="9405"/>
                  <a:pt x="17964" y="9473"/>
                </a:cubicBezTo>
                <a:lnTo>
                  <a:pt x="17713" y="9451"/>
                </a:lnTo>
                <a:cubicBezTo>
                  <a:pt x="17667" y="9337"/>
                  <a:pt x="17644" y="9268"/>
                  <a:pt x="17644" y="9268"/>
                </a:cubicBezTo>
                <a:close/>
                <a:moveTo>
                  <a:pt x="8172" y="8697"/>
                </a:moveTo>
                <a:cubicBezTo>
                  <a:pt x="8172" y="8697"/>
                  <a:pt x="8423" y="8720"/>
                  <a:pt x="8834" y="8812"/>
                </a:cubicBezTo>
                <a:lnTo>
                  <a:pt x="7784" y="10021"/>
                </a:lnTo>
                <a:cubicBezTo>
                  <a:pt x="7966" y="9633"/>
                  <a:pt x="8103" y="9222"/>
                  <a:pt x="8172" y="8697"/>
                </a:cubicBezTo>
                <a:close/>
                <a:moveTo>
                  <a:pt x="15841" y="8766"/>
                </a:moveTo>
                <a:cubicBezTo>
                  <a:pt x="15910" y="8766"/>
                  <a:pt x="15978" y="8789"/>
                  <a:pt x="16047" y="8789"/>
                </a:cubicBezTo>
                <a:cubicBezTo>
                  <a:pt x="16024" y="9108"/>
                  <a:pt x="16024" y="9473"/>
                  <a:pt x="15955" y="9839"/>
                </a:cubicBezTo>
                <a:cubicBezTo>
                  <a:pt x="15887" y="9976"/>
                  <a:pt x="15818" y="10113"/>
                  <a:pt x="15773" y="10272"/>
                </a:cubicBezTo>
                <a:cubicBezTo>
                  <a:pt x="15841" y="9839"/>
                  <a:pt x="15910" y="9291"/>
                  <a:pt x="15841" y="8766"/>
                </a:cubicBezTo>
                <a:close/>
                <a:moveTo>
                  <a:pt x="14175" y="8058"/>
                </a:moveTo>
                <a:cubicBezTo>
                  <a:pt x="14312" y="8172"/>
                  <a:pt x="14472" y="8264"/>
                  <a:pt x="14631" y="8355"/>
                </a:cubicBezTo>
                <a:cubicBezTo>
                  <a:pt x="14768" y="9177"/>
                  <a:pt x="14860" y="10090"/>
                  <a:pt x="14654" y="10592"/>
                </a:cubicBezTo>
                <a:cubicBezTo>
                  <a:pt x="14654" y="10592"/>
                  <a:pt x="14517" y="9291"/>
                  <a:pt x="14175" y="8058"/>
                </a:cubicBezTo>
                <a:close/>
                <a:moveTo>
                  <a:pt x="15156" y="8560"/>
                </a:moveTo>
                <a:cubicBezTo>
                  <a:pt x="15248" y="8606"/>
                  <a:pt x="15362" y="8652"/>
                  <a:pt x="15476" y="8675"/>
                </a:cubicBezTo>
                <a:cubicBezTo>
                  <a:pt x="15476" y="9519"/>
                  <a:pt x="15430" y="10615"/>
                  <a:pt x="15179" y="10911"/>
                </a:cubicBezTo>
                <a:cubicBezTo>
                  <a:pt x="15179" y="10911"/>
                  <a:pt x="15339" y="9747"/>
                  <a:pt x="15156" y="8560"/>
                </a:cubicBezTo>
                <a:close/>
                <a:moveTo>
                  <a:pt x="30427" y="10934"/>
                </a:moveTo>
                <a:cubicBezTo>
                  <a:pt x="30404" y="10934"/>
                  <a:pt x="30404" y="10934"/>
                  <a:pt x="30404" y="10957"/>
                </a:cubicBezTo>
                <a:cubicBezTo>
                  <a:pt x="30404" y="10934"/>
                  <a:pt x="30427" y="10934"/>
                  <a:pt x="30427" y="10934"/>
                </a:cubicBezTo>
                <a:close/>
                <a:moveTo>
                  <a:pt x="9564" y="8994"/>
                </a:moveTo>
                <a:cubicBezTo>
                  <a:pt x="9838" y="9085"/>
                  <a:pt x="10135" y="9177"/>
                  <a:pt x="10454" y="9314"/>
                </a:cubicBezTo>
                <a:lnTo>
                  <a:pt x="8446" y="11094"/>
                </a:lnTo>
                <a:cubicBezTo>
                  <a:pt x="8902" y="10478"/>
                  <a:pt x="9541" y="9747"/>
                  <a:pt x="9564" y="8994"/>
                </a:cubicBezTo>
                <a:close/>
                <a:moveTo>
                  <a:pt x="10477" y="9314"/>
                </a:moveTo>
                <a:cubicBezTo>
                  <a:pt x="10705" y="9405"/>
                  <a:pt x="10934" y="9496"/>
                  <a:pt x="11185" y="9588"/>
                </a:cubicBezTo>
                <a:lnTo>
                  <a:pt x="9039" y="11117"/>
                </a:lnTo>
                <a:cubicBezTo>
                  <a:pt x="9610" y="10638"/>
                  <a:pt x="10089" y="10044"/>
                  <a:pt x="10477" y="9314"/>
                </a:cubicBezTo>
                <a:close/>
                <a:moveTo>
                  <a:pt x="30404" y="10957"/>
                </a:moveTo>
                <a:cubicBezTo>
                  <a:pt x="30381" y="10980"/>
                  <a:pt x="30290" y="11071"/>
                  <a:pt x="30153" y="11185"/>
                </a:cubicBezTo>
                <a:cubicBezTo>
                  <a:pt x="30244" y="11117"/>
                  <a:pt x="30335" y="11048"/>
                  <a:pt x="30404" y="10957"/>
                </a:cubicBezTo>
                <a:close/>
                <a:moveTo>
                  <a:pt x="15567" y="11551"/>
                </a:moveTo>
                <a:cubicBezTo>
                  <a:pt x="15590" y="11756"/>
                  <a:pt x="15613" y="11961"/>
                  <a:pt x="15659" y="12167"/>
                </a:cubicBezTo>
                <a:cubicBezTo>
                  <a:pt x="15567" y="12121"/>
                  <a:pt x="15476" y="12098"/>
                  <a:pt x="15385" y="12053"/>
                </a:cubicBezTo>
                <a:cubicBezTo>
                  <a:pt x="15385" y="12007"/>
                  <a:pt x="15362" y="11961"/>
                  <a:pt x="15362" y="11916"/>
                </a:cubicBezTo>
                <a:cubicBezTo>
                  <a:pt x="15362" y="11893"/>
                  <a:pt x="15385" y="11870"/>
                  <a:pt x="15385" y="11824"/>
                </a:cubicBezTo>
                <a:cubicBezTo>
                  <a:pt x="15453" y="11733"/>
                  <a:pt x="15522" y="11642"/>
                  <a:pt x="15567" y="11551"/>
                </a:cubicBezTo>
                <a:close/>
                <a:moveTo>
                  <a:pt x="17713" y="12418"/>
                </a:moveTo>
                <a:lnTo>
                  <a:pt x="17713" y="12418"/>
                </a:lnTo>
                <a:cubicBezTo>
                  <a:pt x="17690" y="12486"/>
                  <a:pt x="17690" y="12555"/>
                  <a:pt x="17667" y="12601"/>
                </a:cubicBezTo>
                <a:cubicBezTo>
                  <a:pt x="17622" y="12601"/>
                  <a:pt x="17576" y="12578"/>
                  <a:pt x="17530" y="12555"/>
                </a:cubicBezTo>
                <a:cubicBezTo>
                  <a:pt x="17599" y="12509"/>
                  <a:pt x="17667" y="12464"/>
                  <a:pt x="17713" y="12418"/>
                </a:cubicBezTo>
                <a:close/>
                <a:moveTo>
                  <a:pt x="15407" y="12235"/>
                </a:moveTo>
                <a:lnTo>
                  <a:pt x="15750" y="12486"/>
                </a:lnTo>
                <a:cubicBezTo>
                  <a:pt x="15773" y="12532"/>
                  <a:pt x="15795" y="12578"/>
                  <a:pt x="15795" y="12623"/>
                </a:cubicBezTo>
                <a:cubicBezTo>
                  <a:pt x="15795" y="12623"/>
                  <a:pt x="15818" y="12601"/>
                  <a:pt x="15841" y="12555"/>
                </a:cubicBezTo>
                <a:lnTo>
                  <a:pt x="15864" y="12578"/>
                </a:lnTo>
                <a:cubicBezTo>
                  <a:pt x="15864" y="12601"/>
                  <a:pt x="15864" y="12623"/>
                  <a:pt x="15841" y="12646"/>
                </a:cubicBezTo>
                <a:cubicBezTo>
                  <a:pt x="15818" y="12669"/>
                  <a:pt x="15795" y="12692"/>
                  <a:pt x="15750" y="12715"/>
                </a:cubicBezTo>
                <a:cubicBezTo>
                  <a:pt x="15636" y="12623"/>
                  <a:pt x="15544" y="12532"/>
                  <a:pt x="15407" y="12441"/>
                </a:cubicBezTo>
                <a:cubicBezTo>
                  <a:pt x="15407" y="12372"/>
                  <a:pt x="15407" y="12304"/>
                  <a:pt x="15407" y="12235"/>
                </a:cubicBezTo>
                <a:close/>
                <a:moveTo>
                  <a:pt x="18124" y="12076"/>
                </a:moveTo>
                <a:lnTo>
                  <a:pt x="18124" y="12076"/>
                </a:lnTo>
                <a:cubicBezTo>
                  <a:pt x="18101" y="12304"/>
                  <a:pt x="18078" y="12509"/>
                  <a:pt x="18055" y="12715"/>
                </a:cubicBezTo>
                <a:cubicBezTo>
                  <a:pt x="17964" y="12692"/>
                  <a:pt x="17895" y="12669"/>
                  <a:pt x="17827" y="12646"/>
                </a:cubicBezTo>
                <a:lnTo>
                  <a:pt x="17804" y="12349"/>
                </a:lnTo>
                <a:cubicBezTo>
                  <a:pt x="18010" y="12190"/>
                  <a:pt x="18124" y="12076"/>
                  <a:pt x="18124" y="12076"/>
                </a:cubicBezTo>
                <a:close/>
                <a:moveTo>
                  <a:pt x="15430" y="12669"/>
                </a:moveTo>
                <a:lnTo>
                  <a:pt x="15544" y="12852"/>
                </a:lnTo>
                <a:cubicBezTo>
                  <a:pt x="15522" y="12874"/>
                  <a:pt x="15476" y="12897"/>
                  <a:pt x="15453" y="12920"/>
                </a:cubicBezTo>
                <a:cubicBezTo>
                  <a:pt x="15453" y="12829"/>
                  <a:pt x="15453" y="12737"/>
                  <a:pt x="15430" y="12669"/>
                </a:cubicBezTo>
                <a:close/>
                <a:moveTo>
                  <a:pt x="18877" y="11756"/>
                </a:moveTo>
                <a:lnTo>
                  <a:pt x="18877" y="11756"/>
                </a:lnTo>
                <a:cubicBezTo>
                  <a:pt x="18854" y="12190"/>
                  <a:pt x="18831" y="12601"/>
                  <a:pt x="18854" y="12966"/>
                </a:cubicBezTo>
                <a:cubicBezTo>
                  <a:pt x="18763" y="12943"/>
                  <a:pt x="18694" y="12920"/>
                  <a:pt x="18603" y="12897"/>
                </a:cubicBezTo>
                <a:cubicBezTo>
                  <a:pt x="18717" y="12213"/>
                  <a:pt x="18877" y="11756"/>
                  <a:pt x="18877" y="11756"/>
                </a:cubicBezTo>
                <a:close/>
                <a:moveTo>
                  <a:pt x="19425" y="11368"/>
                </a:moveTo>
                <a:cubicBezTo>
                  <a:pt x="19493" y="12144"/>
                  <a:pt x="19790" y="12852"/>
                  <a:pt x="20155" y="13445"/>
                </a:cubicBezTo>
                <a:cubicBezTo>
                  <a:pt x="19904" y="13354"/>
                  <a:pt x="19676" y="13262"/>
                  <a:pt x="19448" y="13171"/>
                </a:cubicBezTo>
                <a:cubicBezTo>
                  <a:pt x="19356" y="12144"/>
                  <a:pt x="19425" y="11368"/>
                  <a:pt x="19425" y="11368"/>
                </a:cubicBezTo>
                <a:close/>
                <a:moveTo>
                  <a:pt x="16891" y="13285"/>
                </a:moveTo>
                <a:lnTo>
                  <a:pt x="16937" y="13331"/>
                </a:lnTo>
                <a:cubicBezTo>
                  <a:pt x="16937" y="13536"/>
                  <a:pt x="16937" y="13742"/>
                  <a:pt x="16937" y="13947"/>
                </a:cubicBezTo>
                <a:cubicBezTo>
                  <a:pt x="16914" y="13924"/>
                  <a:pt x="16891" y="13902"/>
                  <a:pt x="16868" y="13856"/>
                </a:cubicBezTo>
                <a:cubicBezTo>
                  <a:pt x="16891" y="13696"/>
                  <a:pt x="16891" y="13491"/>
                  <a:pt x="16891" y="13285"/>
                </a:cubicBezTo>
                <a:close/>
                <a:moveTo>
                  <a:pt x="17895" y="13605"/>
                </a:moveTo>
                <a:lnTo>
                  <a:pt x="17895" y="13605"/>
                </a:lnTo>
                <a:cubicBezTo>
                  <a:pt x="17941" y="13628"/>
                  <a:pt x="17964" y="13628"/>
                  <a:pt x="18010" y="13650"/>
                </a:cubicBezTo>
                <a:cubicBezTo>
                  <a:pt x="18010" y="13765"/>
                  <a:pt x="18010" y="13902"/>
                  <a:pt x="18010" y="14016"/>
                </a:cubicBezTo>
                <a:cubicBezTo>
                  <a:pt x="17987" y="13947"/>
                  <a:pt x="17941" y="13902"/>
                  <a:pt x="17918" y="13833"/>
                </a:cubicBezTo>
                <a:lnTo>
                  <a:pt x="17895" y="13605"/>
                </a:lnTo>
                <a:close/>
                <a:moveTo>
                  <a:pt x="19539" y="13970"/>
                </a:moveTo>
                <a:cubicBezTo>
                  <a:pt x="20041" y="14039"/>
                  <a:pt x="20406" y="14061"/>
                  <a:pt x="20406" y="14061"/>
                </a:cubicBezTo>
                <a:cubicBezTo>
                  <a:pt x="20109" y="14061"/>
                  <a:pt x="19836" y="14061"/>
                  <a:pt x="19562" y="14084"/>
                </a:cubicBezTo>
                <a:cubicBezTo>
                  <a:pt x="19539" y="14039"/>
                  <a:pt x="19539" y="13993"/>
                  <a:pt x="19539" y="13970"/>
                </a:cubicBezTo>
                <a:close/>
                <a:moveTo>
                  <a:pt x="19995" y="11368"/>
                </a:moveTo>
                <a:lnTo>
                  <a:pt x="19995" y="11368"/>
                </a:lnTo>
                <a:cubicBezTo>
                  <a:pt x="20383" y="12486"/>
                  <a:pt x="21159" y="13445"/>
                  <a:pt x="21981" y="14175"/>
                </a:cubicBezTo>
                <a:cubicBezTo>
                  <a:pt x="21525" y="13993"/>
                  <a:pt x="21091" y="13810"/>
                  <a:pt x="20680" y="13650"/>
                </a:cubicBezTo>
                <a:cubicBezTo>
                  <a:pt x="20018" y="12418"/>
                  <a:pt x="19995" y="11368"/>
                  <a:pt x="19995" y="11368"/>
                </a:cubicBezTo>
                <a:close/>
                <a:moveTo>
                  <a:pt x="18512" y="13765"/>
                </a:moveTo>
                <a:cubicBezTo>
                  <a:pt x="18649" y="13810"/>
                  <a:pt x="18786" y="13833"/>
                  <a:pt x="18923" y="13856"/>
                </a:cubicBezTo>
                <a:cubicBezTo>
                  <a:pt x="18945" y="13970"/>
                  <a:pt x="18968" y="14061"/>
                  <a:pt x="18991" y="14175"/>
                </a:cubicBezTo>
                <a:cubicBezTo>
                  <a:pt x="18808" y="14198"/>
                  <a:pt x="18649" y="14221"/>
                  <a:pt x="18489" y="14267"/>
                </a:cubicBezTo>
                <a:cubicBezTo>
                  <a:pt x="18489" y="14107"/>
                  <a:pt x="18489" y="13924"/>
                  <a:pt x="18512" y="13765"/>
                </a:cubicBezTo>
                <a:close/>
                <a:moveTo>
                  <a:pt x="17918" y="14016"/>
                </a:moveTo>
                <a:lnTo>
                  <a:pt x="18010" y="14084"/>
                </a:lnTo>
                <a:cubicBezTo>
                  <a:pt x="18032" y="14198"/>
                  <a:pt x="18032" y="14290"/>
                  <a:pt x="18055" y="14381"/>
                </a:cubicBezTo>
                <a:cubicBezTo>
                  <a:pt x="18010" y="14404"/>
                  <a:pt x="17987" y="14404"/>
                  <a:pt x="17964" y="14427"/>
                </a:cubicBezTo>
                <a:lnTo>
                  <a:pt x="17918" y="14016"/>
                </a:lnTo>
                <a:close/>
                <a:moveTo>
                  <a:pt x="21251" y="14541"/>
                </a:moveTo>
                <a:lnTo>
                  <a:pt x="21251" y="14541"/>
                </a:lnTo>
                <a:cubicBezTo>
                  <a:pt x="21319" y="14563"/>
                  <a:pt x="21365" y="14563"/>
                  <a:pt x="21365" y="14563"/>
                </a:cubicBezTo>
                <a:lnTo>
                  <a:pt x="21274" y="14563"/>
                </a:lnTo>
                <a:cubicBezTo>
                  <a:pt x="21274" y="14563"/>
                  <a:pt x="21251" y="14563"/>
                  <a:pt x="21251" y="14541"/>
                </a:cubicBezTo>
                <a:close/>
                <a:moveTo>
                  <a:pt x="17051" y="13422"/>
                </a:moveTo>
                <a:lnTo>
                  <a:pt x="17553" y="13765"/>
                </a:lnTo>
                <a:cubicBezTo>
                  <a:pt x="17553" y="14016"/>
                  <a:pt x="17553" y="14290"/>
                  <a:pt x="17576" y="14541"/>
                </a:cubicBezTo>
                <a:cubicBezTo>
                  <a:pt x="17507" y="14586"/>
                  <a:pt x="17416" y="14609"/>
                  <a:pt x="17348" y="14655"/>
                </a:cubicBezTo>
                <a:cubicBezTo>
                  <a:pt x="17279" y="14518"/>
                  <a:pt x="17211" y="14404"/>
                  <a:pt x="17142" y="14267"/>
                </a:cubicBezTo>
                <a:lnTo>
                  <a:pt x="17051" y="13422"/>
                </a:lnTo>
                <a:close/>
                <a:moveTo>
                  <a:pt x="20605" y="14527"/>
                </a:moveTo>
                <a:cubicBezTo>
                  <a:pt x="20758" y="14527"/>
                  <a:pt x="20891" y="14532"/>
                  <a:pt x="21000" y="14541"/>
                </a:cubicBezTo>
                <a:cubicBezTo>
                  <a:pt x="21022" y="14563"/>
                  <a:pt x="21045" y="14563"/>
                  <a:pt x="21068" y="14586"/>
                </a:cubicBezTo>
                <a:cubicBezTo>
                  <a:pt x="20543" y="14655"/>
                  <a:pt x="20109" y="14769"/>
                  <a:pt x="19721" y="14883"/>
                </a:cubicBezTo>
                <a:cubicBezTo>
                  <a:pt x="19699" y="14792"/>
                  <a:pt x="19676" y="14678"/>
                  <a:pt x="19653" y="14586"/>
                </a:cubicBezTo>
                <a:cubicBezTo>
                  <a:pt x="20015" y="14543"/>
                  <a:pt x="20340" y="14527"/>
                  <a:pt x="20605" y="14527"/>
                </a:cubicBezTo>
                <a:close/>
                <a:moveTo>
                  <a:pt x="13764" y="14609"/>
                </a:moveTo>
                <a:cubicBezTo>
                  <a:pt x="13764" y="14609"/>
                  <a:pt x="13764" y="14678"/>
                  <a:pt x="13787" y="14769"/>
                </a:cubicBezTo>
                <a:cubicBezTo>
                  <a:pt x="13764" y="14837"/>
                  <a:pt x="13741" y="14906"/>
                  <a:pt x="13718" y="14974"/>
                </a:cubicBezTo>
                <a:cubicBezTo>
                  <a:pt x="13741" y="14860"/>
                  <a:pt x="13741" y="14746"/>
                  <a:pt x="13764" y="14609"/>
                </a:cubicBezTo>
                <a:close/>
                <a:moveTo>
                  <a:pt x="16686" y="14563"/>
                </a:moveTo>
                <a:lnTo>
                  <a:pt x="16891" y="14883"/>
                </a:lnTo>
                <a:cubicBezTo>
                  <a:pt x="16777" y="14929"/>
                  <a:pt x="16663" y="14997"/>
                  <a:pt x="16572" y="15066"/>
                </a:cubicBezTo>
                <a:cubicBezTo>
                  <a:pt x="16549" y="15020"/>
                  <a:pt x="16526" y="14952"/>
                  <a:pt x="16503" y="14906"/>
                </a:cubicBezTo>
                <a:cubicBezTo>
                  <a:pt x="16572" y="14792"/>
                  <a:pt x="16617" y="14678"/>
                  <a:pt x="16686" y="14563"/>
                </a:cubicBezTo>
                <a:close/>
                <a:moveTo>
                  <a:pt x="21639" y="15020"/>
                </a:moveTo>
                <a:lnTo>
                  <a:pt x="21639" y="15020"/>
                </a:lnTo>
                <a:cubicBezTo>
                  <a:pt x="22187" y="15043"/>
                  <a:pt x="22529" y="15157"/>
                  <a:pt x="22529" y="15157"/>
                </a:cubicBezTo>
                <a:cubicBezTo>
                  <a:pt x="22301" y="15180"/>
                  <a:pt x="22072" y="15203"/>
                  <a:pt x="21867" y="15225"/>
                </a:cubicBezTo>
                <a:cubicBezTo>
                  <a:pt x="21776" y="15157"/>
                  <a:pt x="21707" y="15088"/>
                  <a:pt x="21639" y="15020"/>
                </a:cubicBezTo>
                <a:close/>
                <a:moveTo>
                  <a:pt x="16275" y="15225"/>
                </a:moveTo>
                <a:lnTo>
                  <a:pt x="16298" y="15248"/>
                </a:lnTo>
                <a:cubicBezTo>
                  <a:pt x="16275" y="15271"/>
                  <a:pt x="16229" y="15294"/>
                  <a:pt x="16206" y="15317"/>
                </a:cubicBezTo>
                <a:cubicBezTo>
                  <a:pt x="16229" y="15294"/>
                  <a:pt x="16252" y="15271"/>
                  <a:pt x="16275" y="15225"/>
                </a:cubicBezTo>
                <a:close/>
                <a:moveTo>
                  <a:pt x="19105" y="14678"/>
                </a:moveTo>
                <a:cubicBezTo>
                  <a:pt x="19151" y="14792"/>
                  <a:pt x="19196" y="14929"/>
                  <a:pt x="19219" y="15066"/>
                </a:cubicBezTo>
                <a:cubicBezTo>
                  <a:pt x="18968" y="15157"/>
                  <a:pt x="18763" y="15271"/>
                  <a:pt x="18557" y="15385"/>
                </a:cubicBezTo>
                <a:cubicBezTo>
                  <a:pt x="18535" y="15180"/>
                  <a:pt x="18512" y="14997"/>
                  <a:pt x="18489" y="14792"/>
                </a:cubicBezTo>
                <a:cubicBezTo>
                  <a:pt x="18694" y="14746"/>
                  <a:pt x="18900" y="14700"/>
                  <a:pt x="19105" y="14678"/>
                </a:cubicBezTo>
                <a:close/>
                <a:moveTo>
                  <a:pt x="16457" y="15613"/>
                </a:moveTo>
                <a:lnTo>
                  <a:pt x="16526" y="15750"/>
                </a:lnTo>
                <a:lnTo>
                  <a:pt x="16252" y="15750"/>
                </a:lnTo>
                <a:cubicBezTo>
                  <a:pt x="16320" y="15705"/>
                  <a:pt x="16389" y="15659"/>
                  <a:pt x="16457" y="15613"/>
                </a:cubicBezTo>
                <a:close/>
                <a:moveTo>
                  <a:pt x="18124" y="14883"/>
                </a:moveTo>
                <a:cubicBezTo>
                  <a:pt x="18169" y="15134"/>
                  <a:pt x="18238" y="15362"/>
                  <a:pt x="18306" y="15568"/>
                </a:cubicBezTo>
                <a:cubicBezTo>
                  <a:pt x="18215" y="15613"/>
                  <a:pt x="18124" y="15682"/>
                  <a:pt x="18055" y="15750"/>
                </a:cubicBezTo>
                <a:lnTo>
                  <a:pt x="17987" y="14929"/>
                </a:lnTo>
                <a:cubicBezTo>
                  <a:pt x="18032" y="14929"/>
                  <a:pt x="18078" y="14906"/>
                  <a:pt x="18124" y="14883"/>
                </a:cubicBezTo>
                <a:close/>
                <a:moveTo>
                  <a:pt x="21502" y="14997"/>
                </a:moveTo>
                <a:cubicBezTo>
                  <a:pt x="21593" y="15088"/>
                  <a:pt x="21684" y="15180"/>
                  <a:pt x="21776" y="15248"/>
                </a:cubicBezTo>
                <a:cubicBezTo>
                  <a:pt x="21091" y="15362"/>
                  <a:pt x="20498" y="15568"/>
                  <a:pt x="20018" y="15796"/>
                </a:cubicBezTo>
                <a:cubicBezTo>
                  <a:pt x="19950" y="15613"/>
                  <a:pt x="19881" y="15431"/>
                  <a:pt x="19813" y="15248"/>
                </a:cubicBezTo>
                <a:cubicBezTo>
                  <a:pt x="20452" y="15043"/>
                  <a:pt x="21045" y="14997"/>
                  <a:pt x="21502" y="14997"/>
                </a:cubicBezTo>
                <a:close/>
                <a:moveTo>
                  <a:pt x="17142" y="15248"/>
                </a:moveTo>
                <a:lnTo>
                  <a:pt x="17553" y="15910"/>
                </a:lnTo>
                <a:cubicBezTo>
                  <a:pt x="17302" y="15842"/>
                  <a:pt x="17051" y="15796"/>
                  <a:pt x="16777" y="15773"/>
                </a:cubicBezTo>
                <a:cubicBezTo>
                  <a:pt x="16754" y="15682"/>
                  <a:pt x="16731" y="15568"/>
                  <a:pt x="16709" y="15477"/>
                </a:cubicBezTo>
                <a:cubicBezTo>
                  <a:pt x="16845" y="15408"/>
                  <a:pt x="16982" y="15317"/>
                  <a:pt x="17142" y="15248"/>
                </a:cubicBezTo>
                <a:close/>
                <a:moveTo>
                  <a:pt x="17644" y="15043"/>
                </a:moveTo>
                <a:cubicBezTo>
                  <a:pt x="17690" y="15362"/>
                  <a:pt x="17758" y="15682"/>
                  <a:pt x="17850" y="15933"/>
                </a:cubicBezTo>
                <a:cubicBezTo>
                  <a:pt x="17827" y="15956"/>
                  <a:pt x="17827" y="15956"/>
                  <a:pt x="17827" y="15956"/>
                </a:cubicBezTo>
                <a:lnTo>
                  <a:pt x="17758" y="15956"/>
                </a:lnTo>
                <a:cubicBezTo>
                  <a:pt x="17690" y="15636"/>
                  <a:pt x="17622" y="15362"/>
                  <a:pt x="17530" y="15088"/>
                </a:cubicBezTo>
                <a:cubicBezTo>
                  <a:pt x="17576" y="15088"/>
                  <a:pt x="17599" y="15066"/>
                  <a:pt x="17644" y="15043"/>
                </a:cubicBezTo>
                <a:close/>
                <a:moveTo>
                  <a:pt x="18443" y="15956"/>
                </a:moveTo>
                <a:cubicBezTo>
                  <a:pt x="18489" y="16047"/>
                  <a:pt x="18535" y="16161"/>
                  <a:pt x="18580" y="16253"/>
                </a:cubicBezTo>
                <a:cubicBezTo>
                  <a:pt x="18466" y="16184"/>
                  <a:pt x="18352" y="16138"/>
                  <a:pt x="18238" y="16093"/>
                </a:cubicBezTo>
                <a:cubicBezTo>
                  <a:pt x="18306" y="16047"/>
                  <a:pt x="18375" y="16001"/>
                  <a:pt x="18443" y="15956"/>
                </a:cubicBezTo>
                <a:close/>
                <a:moveTo>
                  <a:pt x="16543" y="16246"/>
                </a:moveTo>
                <a:cubicBezTo>
                  <a:pt x="16609" y="16246"/>
                  <a:pt x="16680" y="16248"/>
                  <a:pt x="16754" y="16253"/>
                </a:cubicBezTo>
                <a:lnTo>
                  <a:pt x="16845" y="16458"/>
                </a:lnTo>
                <a:cubicBezTo>
                  <a:pt x="16572" y="16390"/>
                  <a:pt x="16275" y="16344"/>
                  <a:pt x="15978" y="16298"/>
                </a:cubicBezTo>
                <a:cubicBezTo>
                  <a:pt x="16052" y="16280"/>
                  <a:pt x="16260" y="16246"/>
                  <a:pt x="16543" y="16246"/>
                </a:cubicBezTo>
                <a:close/>
                <a:moveTo>
                  <a:pt x="19379" y="15431"/>
                </a:moveTo>
                <a:cubicBezTo>
                  <a:pt x="19470" y="15636"/>
                  <a:pt x="19562" y="15819"/>
                  <a:pt x="19676" y="16001"/>
                </a:cubicBezTo>
                <a:cubicBezTo>
                  <a:pt x="19425" y="16161"/>
                  <a:pt x="19219" y="16298"/>
                  <a:pt x="19037" y="16481"/>
                </a:cubicBezTo>
                <a:cubicBezTo>
                  <a:pt x="18945" y="16435"/>
                  <a:pt x="18877" y="16390"/>
                  <a:pt x="18808" y="16344"/>
                </a:cubicBezTo>
                <a:cubicBezTo>
                  <a:pt x="18740" y="16161"/>
                  <a:pt x="18694" y="16001"/>
                  <a:pt x="18649" y="15819"/>
                </a:cubicBezTo>
                <a:cubicBezTo>
                  <a:pt x="18900" y="15659"/>
                  <a:pt x="19128" y="15522"/>
                  <a:pt x="19379" y="15431"/>
                </a:cubicBezTo>
                <a:close/>
                <a:moveTo>
                  <a:pt x="16868" y="16275"/>
                </a:moveTo>
                <a:cubicBezTo>
                  <a:pt x="17051" y="16275"/>
                  <a:pt x="17256" y="16321"/>
                  <a:pt x="17485" y="16367"/>
                </a:cubicBezTo>
                <a:cubicBezTo>
                  <a:pt x="17416" y="16435"/>
                  <a:pt x="17370" y="16504"/>
                  <a:pt x="17348" y="16572"/>
                </a:cubicBezTo>
                <a:cubicBezTo>
                  <a:pt x="17188" y="16526"/>
                  <a:pt x="17051" y="16504"/>
                  <a:pt x="16891" y="16458"/>
                </a:cubicBezTo>
                <a:cubicBezTo>
                  <a:pt x="16891" y="16390"/>
                  <a:pt x="16868" y="16344"/>
                  <a:pt x="16868" y="16275"/>
                </a:cubicBezTo>
                <a:close/>
                <a:moveTo>
                  <a:pt x="24880" y="16686"/>
                </a:moveTo>
                <a:lnTo>
                  <a:pt x="24880" y="16686"/>
                </a:lnTo>
                <a:cubicBezTo>
                  <a:pt x="24857" y="16732"/>
                  <a:pt x="24811" y="16800"/>
                  <a:pt x="24789" y="16846"/>
                </a:cubicBezTo>
                <a:lnTo>
                  <a:pt x="24834" y="16732"/>
                </a:lnTo>
                <a:cubicBezTo>
                  <a:pt x="24857" y="16709"/>
                  <a:pt x="24880" y="16686"/>
                  <a:pt x="24880" y="16686"/>
                </a:cubicBezTo>
                <a:close/>
                <a:moveTo>
                  <a:pt x="22923" y="15621"/>
                </a:moveTo>
                <a:cubicBezTo>
                  <a:pt x="23178" y="15621"/>
                  <a:pt x="23328" y="15636"/>
                  <a:pt x="23328" y="15636"/>
                </a:cubicBezTo>
                <a:cubicBezTo>
                  <a:pt x="22209" y="15910"/>
                  <a:pt x="21319" y="16367"/>
                  <a:pt x="20612" y="16914"/>
                </a:cubicBezTo>
                <a:cubicBezTo>
                  <a:pt x="20452" y="16686"/>
                  <a:pt x="20315" y="16435"/>
                  <a:pt x="20178" y="16184"/>
                </a:cubicBezTo>
                <a:cubicBezTo>
                  <a:pt x="21279" y="15697"/>
                  <a:pt x="22358" y="15621"/>
                  <a:pt x="22923" y="15621"/>
                </a:cubicBezTo>
                <a:close/>
                <a:moveTo>
                  <a:pt x="15750" y="16937"/>
                </a:moveTo>
                <a:lnTo>
                  <a:pt x="15750" y="16983"/>
                </a:lnTo>
                <a:lnTo>
                  <a:pt x="15613" y="16983"/>
                </a:lnTo>
                <a:cubicBezTo>
                  <a:pt x="15613" y="16983"/>
                  <a:pt x="15659" y="16960"/>
                  <a:pt x="15750" y="16937"/>
                </a:cubicBezTo>
                <a:close/>
                <a:moveTo>
                  <a:pt x="17827" y="16458"/>
                </a:moveTo>
                <a:cubicBezTo>
                  <a:pt x="18101" y="16549"/>
                  <a:pt x="18375" y="16663"/>
                  <a:pt x="18671" y="16823"/>
                </a:cubicBezTo>
                <a:cubicBezTo>
                  <a:pt x="18603" y="16892"/>
                  <a:pt x="18535" y="16983"/>
                  <a:pt x="18466" y="17051"/>
                </a:cubicBezTo>
                <a:cubicBezTo>
                  <a:pt x="18215" y="16914"/>
                  <a:pt x="17918" y="16778"/>
                  <a:pt x="17622" y="16663"/>
                </a:cubicBezTo>
                <a:cubicBezTo>
                  <a:pt x="17690" y="16595"/>
                  <a:pt x="17758" y="16526"/>
                  <a:pt x="17827" y="16458"/>
                </a:cubicBezTo>
                <a:close/>
                <a:moveTo>
                  <a:pt x="16869" y="16731"/>
                </a:moveTo>
                <a:cubicBezTo>
                  <a:pt x="16993" y="16731"/>
                  <a:pt x="17123" y="16738"/>
                  <a:pt x="17256" y="16755"/>
                </a:cubicBezTo>
                <a:cubicBezTo>
                  <a:pt x="17165" y="16914"/>
                  <a:pt x="17119" y="17051"/>
                  <a:pt x="17097" y="17143"/>
                </a:cubicBezTo>
                <a:cubicBezTo>
                  <a:pt x="16754" y="17051"/>
                  <a:pt x="16366" y="17006"/>
                  <a:pt x="15932" y="16983"/>
                </a:cubicBezTo>
                <a:cubicBezTo>
                  <a:pt x="15932" y="16937"/>
                  <a:pt x="15932" y="16914"/>
                  <a:pt x="15932" y="16869"/>
                </a:cubicBezTo>
                <a:cubicBezTo>
                  <a:pt x="16157" y="16800"/>
                  <a:pt x="16485" y="16731"/>
                  <a:pt x="16869" y="16731"/>
                </a:cubicBezTo>
                <a:close/>
                <a:moveTo>
                  <a:pt x="25907" y="17211"/>
                </a:moveTo>
                <a:lnTo>
                  <a:pt x="25907" y="17211"/>
                </a:lnTo>
                <a:cubicBezTo>
                  <a:pt x="25884" y="17257"/>
                  <a:pt x="25884" y="17303"/>
                  <a:pt x="25861" y="17325"/>
                </a:cubicBezTo>
                <a:lnTo>
                  <a:pt x="25861" y="17257"/>
                </a:lnTo>
                <a:cubicBezTo>
                  <a:pt x="25884" y="17211"/>
                  <a:pt x="25907" y="17211"/>
                  <a:pt x="25907" y="17211"/>
                </a:cubicBezTo>
                <a:close/>
                <a:moveTo>
                  <a:pt x="19881" y="16344"/>
                </a:moveTo>
                <a:cubicBezTo>
                  <a:pt x="20064" y="16618"/>
                  <a:pt x="20269" y="16846"/>
                  <a:pt x="20452" y="17029"/>
                </a:cubicBezTo>
                <a:cubicBezTo>
                  <a:pt x="20315" y="17143"/>
                  <a:pt x="20201" y="17257"/>
                  <a:pt x="20087" y="17348"/>
                </a:cubicBezTo>
                <a:cubicBezTo>
                  <a:pt x="19881" y="17120"/>
                  <a:pt x="19630" y="16869"/>
                  <a:pt x="19333" y="16663"/>
                </a:cubicBezTo>
                <a:cubicBezTo>
                  <a:pt x="19516" y="16549"/>
                  <a:pt x="19699" y="16435"/>
                  <a:pt x="19881" y="16344"/>
                </a:cubicBezTo>
                <a:close/>
                <a:moveTo>
                  <a:pt x="17507" y="16800"/>
                </a:moveTo>
                <a:cubicBezTo>
                  <a:pt x="17781" y="16846"/>
                  <a:pt x="18078" y="16960"/>
                  <a:pt x="18375" y="17166"/>
                </a:cubicBezTo>
                <a:cubicBezTo>
                  <a:pt x="18261" y="17303"/>
                  <a:pt x="18169" y="17439"/>
                  <a:pt x="18101" y="17576"/>
                </a:cubicBezTo>
                <a:cubicBezTo>
                  <a:pt x="17827" y="17417"/>
                  <a:pt x="17530" y="17280"/>
                  <a:pt x="17165" y="17166"/>
                </a:cubicBezTo>
                <a:cubicBezTo>
                  <a:pt x="17279" y="17029"/>
                  <a:pt x="17393" y="16914"/>
                  <a:pt x="17507" y="16800"/>
                </a:cubicBezTo>
                <a:close/>
                <a:moveTo>
                  <a:pt x="24013" y="16070"/>
                </a:moveTo>
                <a:cubicBezTo>
                  <a:pt x="23944" y="16116"/>
                  <a:pt x="23853" y="16161"/>
                  <a:pt x="23784" y="16207"/>
                </a:cubicBezTo>
                <a:cubicBezTo>
                  <a:pt x="22940" y="16458"/>
                  <a:pt x="21799" y="17234"/>
                  <a:pt x="21319" y="17691"/>
                </a:cubicBezTo>
                <a:cubicBezTo>
                  <a:pt x="21205" y="17599"/>
                  <a:pt x="21091" y="17508"/>
                  <a:pt x="21000" y="17394"/>
                </a:cubicBezTo>
                <a:cubicBezTo>
                  <a:pt x="22529" y="16390"/>
                  <a:pt x="24012" y="16070"/>
                  <a:pt x="24013" y="16070"/>
                </a:cubicBezTo>
                <a:close/>
                <a:moveTo>
                  <a:pt x="18923" y="16983"/>
                </a:moveTo>
                <a:cubicBezTo>
                  <a:pt x="19196" y="17166"/>
                  <a:pt x="19493" y="17394"/>
                  <a:pt x="19767" y="17691"/>
                </a:cubicBezTo>
                <a:cubicBezTo>
                  <a:pt x="19699" y="17759"/>
                  <a:pt x="19630" y="17828"/>
                  <a:pt x="19562" y="17919"/>
                </a:cubicBezTo>
                <a:cubicBezTo>
                  <a:pt x="19311" y="17645"/>
                  <a:pt x="19037" y="17394"/>
                  <a:pt x="18694" y="17188"/>
                </a:cubicBezTo>
                <a:cubicBezTo>
                  <a:pt x="18763" y="17120"/>
                  <a:pt x="18831" y="17051"/>
                  <a:pt x="18923" y="16983"/>
                </a:cubicBezTo>
                <a:close/>
                <a:moveTo>
                  <a:pt x="20931" y="17462"/>
                </a:moveTo>
                <a:cubicBezTo>
                  <a:pt x="21091" y="17576"/>
                  <a:pt x="21228" y="17645"/>
                  <a:pt x="21296" y="17691"/>
                </a:cubicBezTo>
                <a:cubicBezTo>
                  <a:pt x="21091" y="17873"/>
                  <a:pt x="20886" y="18056"/>
                  <a:pt x="20703" y="18284"/>
                </a:cubicBezTo>
                <a:cubicBezTo>
                  <a:pt x="20612" y="18124"/>
                  <a:pt x="20543" y="17964"/>
                  <a:pt x="20429" y="17805"/>
                </a:cubicBezTo>
                <a:cubicBezTo>
                  <a:pt x="20589" y="17691"/>
                  <a:pt x="20771" y="17576"/>
                  <a:pt x="20931" y="17462"/>
                </a:cubicBezTo>
                <a:close/>
                <a:moveTo>
                  <a:pt x="16167" y="17470"/>
                </a:moveTo>
                <a:cubicBezTo>
                  <a:pt x="16618" y="17470"/>
                  <a:pt x="17227" y="17575"/>
                  <a:pt x="17850" y="18033"/>
                </a:cubicBezTo>
                <a:cubicBezTo>
                  <a:pt x="17781" y="18216"/>
                  <a:pt x="17713" y="18352"/>
                  <a:pt x="17690" y="18421"/>
                </a:cubicBezTo>
                <a:cubicBezTo>
                  <a:pt x="17142" y="18056"/>
                  <a:pt x="16389" y="17782"/>
                  <a:pt x="15385" y="17622"/>
                </a:cubicBezTo>
                <a:cubicBezTo>
                  <a:pt x="15385" y="17622"/>
                  <a:pt x="15544" y="17554"/>
                  <a:pt x="15818" y="17508"/>
                </a:cubicBezTo>
                <a:lnTo>
                  <a:pt x="15841" y="17668"/>
                </a:lnTo>
                <a:cubicBezTo>
                  <a:pt x="15841" y="17622"/>
                  <a:pt x="15864" y="17554"/>
                  <a:pt x="15864" y="17485"/>
                </a:cubicBezTo>
                <a:cubicBezTo>
                  <a:pt x="15954" y="17476"/>
                  <a:pt x="16056" y="17470"/>
                  <a:pt x="16167" y="17470"/>
                </a:cubicBezTo>
                <a:close/>
                <a:moveTo>
                  <a:pt x="18580" y="17303"/>
                </a:moveTo>
                <a:cubicBezTo>
                  <a:pt x="18854" y="17508"/>
                  <a:pt x="19128" y="17782"/>
                  <a:pt x="19379" y="18147"/>
                </a:cubicBezTo>
                <a:cubicBezTo>
                  <a:pt x="19265" y="18284"/>
                  <a:pt x="19151" y="18444"/>
                  <a:pt x="19060" y="18581"/>
                </a:cubicBezTo>
                <a:cubicBezTo>
                  <a:pt x="18854" y="18261"/>
                  <a:pt x="18580" y="17942"/>
                  <a:pt x="18215" y="17668"/>
                </a:cubicBezTo>
                <a:cubicBezTo>
                  <a:pt x="18329" y="17531"/>
                  <a:pt x="18443" y="17417"/>
                  <a:pt x="18580" y="17303"/>
                </a:cubicBezTo>
                <a:close/>
                <a:moveTo>
                  <a:pt x="20109" y="18079"/>
                </a:moveTo>
                <a:cubicBezTo>
                  <a:pt x="20224" y="18216"/>
                  <a:pt x="20361" y="18375"/>
                  <a:pt x="20475" y="18558"/>
                </a:cubicBezTo>
                <a:cubicBezTo>
                  <a:pt x="20383" y="18649"/>
                  <a:pt x="20292" y="18763"/>
                  <a:pt x="20224" y="18855"/>
                </a:cubicBezTo>
                <a:cubicBezTo>
                  <a:pt x="20109" y="18672"/>
                  <a:pt x="19995" y="18467"/>
                  <a:pt x="19881" y="18284"/>
                </a:cubicBezTo>
                <a:cubicBezTo>
                  <a:pt x="19950" y="18216"/>
                  <a:pt x="20041" y="18147"/>
                  <a:pt x="20109" y="18079"/>
                </a:cubicBezTo>
                <a:close/>
                <a:moveTo>
                  <a:pt x="17918" y="18101"/>
                </a:moveTo>
                <a:cubicBezTo>
                  <a:pt x="18215" y="18330"/>
                  <a:pt x="18489" y="18649"/>
                  <a:pt x="18763" y="19060"/>
                </a:cubicBezTo>
                <a:cubicBezTo>
                  <a:pt x="18717" y="19151"/>
                  <a:pt x="18671" y="19243"/>
                  <a:pt x="18626" y="19311"/>
                </a:cubicBezTo>
                <a:cubicBezTo>
                  <a:pt x="18420" y="19014"/>
                  <a:pt x="18124" y="18695"/>
                  <a:pt x="17713" y="18444"/>
                </a:cubicBezTo>
                <a:cubicBezTo>
                  <a:pt x="17781" y="18330"/>
                  <a:pt x="17850" y="18216"/>
                  <a:pt x="17918" y="18101"/>
                </a:cubicBezTo>
                <a:close/>
                <a:moveTo>
                  <a:pt x="15065" y="18535"/>
                </a:moveTo>
                <a:lnTo>
                  <a:pt x="16069" y="19197"/>
                </a:lnTo>
                <a:cubicBezTo>
                  <a:pt x="15704" y="19060"/>
                  <a:pt x="15316" y="18946"/>
                  <a:pt x="14951" y="18946"/>
                </a:cubicBezTo>
                <a:lnTo>
                  <a:pt x="15681" y="19654"/>
                </a:lnTo>
                <a:cubicBezTo>
                  <a:pt x="15407" y="19585"/>
                  <a:pt x="15111" y="19539"/>
                  <a:pt x="14791" y="19517"/>
                </a:cubicBezTo>
                <a:lnTo>
                  <a:pt x="14951" y="18946"/>
                </a:lnTo>
                <a:lnTo>
                  <a:pt x="15065" y="18535"/>
                </a:lnTo>
                <a:close/>
                <a:moveTo>
                  <a:pt x="19607" y="18535"/>
                </a:moveTo>
                <a:cubicBezTo>
                  <a:pt x="19744" y="18763"/>
                  <a:pt x="19858" y="18992"/>
                  <a:pt x="19950" y="19265"/>
                </a:cubicBezTo>
                <a:cubicBezTo>
                  <a:pt x="19813" y="19494"/>
                  <a:pt x="19676" y="19745"/>
                  <a:pt x="19584" y="19996"/>
                </a:cubicBezTo>
                <a:cubicBezTo>
                  <a:pt x="19539" y="19676"/>
                  <a:pt x="19425" y="19311"/>
                  <a:pt x="19265" y="18946"/>
                </a:cubicBezTo>
                <a:cubicBezTo>
                  <a:pt x="19379" y="18809"/>
                  <a:pt x="19493" y="18672"/>
                  <a:pt x="19607" y="18535"/>
                </a:cubicBezTo>
                <a:close/>
                <a:moveTo>
                  <a:pt x="15429" y="18155"/>
                </a:moveTo>
                <a:cubicBezTo>
                  <a:pt x="15982" y="18155"/>
                  <a:pt x="17335" y="18335"/>
                  <a:pt x="18329" y="19950"/>
                </a:cubicBezTo>
                <a:cubicBezTo>
                  <a:pt x="18283" y="20087"/>
                  <a:pt x="18238" y="20201"/>
                  <a:pt x="18192" y="20315"/>
                </a:cubicBezTo>
                <a:cubicBezTo>
                  <a:pt x="17462" y="19288"/>
                  <a:pt x="16343" y="18626"/>
                  <a:pt x="15065" y="18512"/>
                </a:cubicBezTo>
                <a:lnTo>
                  <a:pt x="15179" y="18170"/>
                </a:lnTo>
                <a:cubicBezTo>
                  <a:pt x="15179" y="18170"/>
                  <a:pt x="15272" y="18155"/>
                  <a:pt x="15429" y="18155"/>
                </a:cubicBezTo>
                <a:close/>
                <a:moveTo>
                  <a:pt x="17873" y="20430"/>
                </a:moveTo>
                <a:lnTo>
                  <a:pt x="18101" y="20589"/>
                </a:lnTo>
                <a:cubicBezTo>
                  <a:pt x="18101" y="20612"/>
                  <a:pt x="18078" y="20635"/>
                  <a:pt x="18078" y="20658"/>
                </a:cubicBezTo>
                <a:cubicBezTo>
                  <a:pt x="18010" y="20589"/>
                  <a:pt x="17941" y="20521"/>
                  <a:pt x="17873" y="20430"/>
                </a:cubicBezTo>
                <a:close/>
                <a:moveTo>
                  <a:pt x="13901" y="16504"/>
                </a:moveTo>
                <a:lnTo>
                  <a:pt x="13901" y="16504"/>
                </a:lnTo>
                <a:cubicBezTo>
                  <a:pt x="13855" y="17850"/>
                  <a:pt x="13467" y="19745"/>
                  <a:pt x="12029" y="21548"/>
                </a:cubicBezTo>
                <a:cubicBezTo>
                  <a:pt x="12349" y="20795"/>
                  <a:pt x="12714" y="20064"/>
                  <a:pt x="13011" y="19288"/>
                </a:cubicBezTo>
                <a:cubicBezTo>
                  <a:pt x="13330" y="18444"/>
                  <a:pt x="13604" y="17576"/>
                  <a:pt x="13855" y="16686"/>
                </a:cubicBezTo>
                <a:cubicBezTo>
                  <a:pt x="13878" y="16641"/>
                  <a:pt x="13878" y="16572"/>
                  <a:pt x="13901" y="16504"/>
                </a:cubicBezTo>
                <a:close/>
                <a:moveTo>
                  <a:pt x="28760" y="21594"/>
                </a:moveTo>
                <a:cubicBezTo>
                  <a:pt x="29171" y="22119"/>
                  <a:pt x="29628" y="22644"/>
                  <a:pt x="30175" y="23054"/>
                </a:cubicBezTo>
                <a:cubicBezTo>
                  <a:pt x="30175" y="23054"/>
                  <a:pt x="29514" y="22438"/>
                  <a:pt x="28760" y="21594"/>
                </a:cubicBezTo>
                <a:close/>
                <a:moveTo>
                  <a:pt x="15864" y="1"/>
                </a:moveTo>
                <a:cubicBezTo>
                  <a:pt x="15864" y="1"/>
                  <a:pt x="17005" y="2900"/>
                  <a:pt x="17233" y="4155"/>
                </a:cubicBezTo>
                <a:cubicBezTo>
                  <a:pt x="17233" y="4155"/>
                  <a:pt x="16549" y="1165"/>
                  <a:pt x="15019" y="24"/>
                </a:cubicBezTo>
                <a:lnTo>
                  <a:pt x="15019" y="24"/>
                </a:lnTo>
                <a:cubicBezTo>
                  <a:pt x="15020" y="24"/>
                  <a:pt x="16572" y="2580"/>
                  <a:pt x="17005" y="5616"/>
                </a:cubicBezTo>
                <a:cubicBezTo>
                  <a:pt x="17005" y="5616"/>
                  <a:pt x="15156" y="2603"/>
                  <a:pt x="15042" y="1325"/>
                </a:cubicBezTo>
                <a:lnTo>
                  <a:pt x="15042" y="1325"/>
                </a:lnTo>
                <a:cubicBezTo>
                  <a:pt x="15042" y="1325"/>
                  <a:pt x="15065" y="3790"/>
                  <a:pt x="16572" y="5639"/>
                </a:cubicBezTo>
                <a:cubicBezTo>
                  <a:pt x="15978" y="4931"/>
                  <a:pt x="14974" y="3630"/>
                  <a:pt x="14746" y="2398"/>
                </a:cubicBezTo>
                <a:lnTo>
                  <a:pt x="14746" y="2398"/>
                </a:lnTo>
                <a:cubicBezTo>
                  <a:pt x="14746" y="2398"/>
                  <a:pt x="14905" y="5137"/>
                  <a:pt x="17119" y="6666"/>
                </a:cubicBezTo>
                <a:cubicBezTo>
                  <a:pt x="17119" y="6666"/>
                  <a:pt x="15248" y="5890"/>
                  <a:pt x="14472" y="3858"/>
                </a:cubicBezTo>
                <a:lnTo>
                  <a:pt x="14472" y="3858"/>
                </a:lnTo>
                <a:cubicBezTo>
                  <a:pt x="14472" y="3859"/>
                  <a:pt x="14266" y="5776"/>
                  <a:pt x="17165" y="7168"/>
                </a:cubicBezTo>
                <a:cubicBezTo>
                  <a:pt x="17165" y="7168"/>
                  <a:pt x="14631" y="6940"/>
                  <a:pt x="13559" y="3197"/>
                </a:cubicBezTo>
                <a:lnTo>
                  <a:pt x="13559" y="3197"/>
                </a:lnTo>
                <a:cubicBezTo>
                  <a:pt x="13559" y="3197"/>
                  <a:pt x="13239" y="6346"/>
                  <a:pt x="17005" y="7830"/>
                </a:cubicBezTo>
                <a:cubicBezTo>
                  <a:pt x="17005" y="7830"/>
                  <a:pt x="17003" y="7830"/>
                  <a:pt x="17000" y="7830"/>
                </a:cubicBezTo>
                <a:cubicBezTo>
                  <a:pt x="16876" y="7830"/>
                  <a:pt x="14701" y="7787"/>
                  <a:pt x="13193" y="4794"/>
                </a:cubicBezTo>
                <a:lnTo>
                  <a:pt x="13193" y="4794"/>
                </a:lnTo>
                <a:cubicBezTo>
                  <a:pt x="13193" y="4794"/>
                  <a:pt x="13102" y="6164"/>
                  <a:pt x="14403" y="7282"/>
                </a:cubicBezTo>
                <a:cubicBezTo>
                  <a:pt x="14449" y="7419"/>
                  <a:pt x="14472" y="7579"/>
                  <a:pt x="14517" y="7739"/>
                </a:cubicBezTo>
                <a:cubicBezTo>
                  <a:pt x="14312" y="7579"/>
                  <a:pt x="14084" y="7419"/>
                  <a:pt x="13878" y="7214"/>
                </a:cubicBezTo>
                <a:cubicBezTo>
                  <a:pt x="13696" y="6757"/>
                  <a:pt x="13467" y="6392"/>
                  <a:pt x="13193" y="6164"/>
                </a:cubicBezTo>
                <a:lnTo>
                  <a:pt x="13193" y="6164"/>
                </a:lnTo>
                <a:cubicBezTo>
                  <a:pt x="13193" y="6164"/>
                  <a:pt x="13285" y="6369"/>
                  <a:pt x="13399" y="6689"/>
                </a:cubicBezTo>
                <a:cubicBezTo>
                  <a:pt x="13125" y="6346"/>
                  <a:pt x="12851" y="5936"/>
                  <a:pt x="12577" y="5456"/>
                </a:cubicBezTo>
                <a:lnTo>
                  <a:pt x="12577" y="5456"/>
                </a:lnTo>
                <a:cubicBezTo>
                  <a:pt x="12577" y="5456"/>
                  <a:pt x="12714" y="6780"/>
                  <a:pt x="13810" y="7762"/>
                </a:cubicBezTo>
                <a:cubicBezTo>
                  <a:pt x="14129" y="8720"/>
                  <a:pt x="14403" y="9861"/>
                  <a:pt x="14152" y="10478"/>
                </a:cubicBezTo>
                <a:cubicBezTo>
                  <a:pt x="14152" y="10478"/>
                  <a:pt x="14084" y="10204"/>
                  <a:pt x="13969" y="9793"/>
                </a:cubicBezTo>
                <a:cubicBezTo>
                  <a:pt x="13718" y="8309"/>
                  <a:pt x="13193" y="6940"/>
                  <a:pt x="12235" y="5684"/>
                </a:cubicBezTo>
                <a:lnTo>
                  <a:pt x="12235" y="5684"/>
                </a:lnTo>
                <a:lnTo>
                  <a:pt x="12509" y="6483"/>
                </a:lnTo>
                <a:cubicBezTo>
                  <a:pt x="12303" y="6164"/>
                  <a:pt x="12052" y="5913"/>
                  <a:pt x="11801" y="5776"/>
                </a:cubicBezTo>
                <a:lnTo>
                  <a:pt x="11801" y="5776"/>
                </a:lnTo>
                <a:cubicBezTo>
                  <a:pt x="11801" y="5776"/>
                  <a:pt x="13536" y="9177"/>
                  <a:pt x="13559" y="10364"/>
                </a:cubicBezTo>
                <a:cubicBezTo>
                  <a:pt x="13559" y="10364"/>
                  <a:pt x="13422" y="10272"/>
                  <a:pt x="13193" y="10135"/>
                </a:cubicBezTo>
                <a:cubicBezTo>
                  <a:pt x="12965" y="8264"/>
                  <a:pt x="11687" y="6529"/>
                  <a:pt x="10500" y="5159"/>
                </a:cubicBezTo>
                <a:lnTo>
                  <a:pt x="10500" y="5159"/>
                </a:lnTo>
                <a:lnTo>
                  <a:pt x="13056" y="10067"/>
                </a:lnTo>
                <a:cubicBezTo>
                  <a:pt x="13034" y="10044"/>
                  <a:pt x="13011" y="10021"/>
                  <a:pt x="12965" y="9998"/>
                </a:cubicBezTo>
                <a:lnTo>
                  <a:pt x="10865" y="6278"/>
                </a:lnTo>
                <a:lnTo>
                  <a:pt x="10865" y="6278"/>
                </a:lnTo>
                <a:cubicBezTo>
                  <a:pt x="11185" y="7259"/>
                  <a:pt x="11961" y="8994"/>
                  <a:pt x="12737" y="9884"/>
                </a:cubicBezTo>
                <a:cubicBezTo>
                  <a:pt x="12486" y="9725"/>
                  <a:pt x="12143" y="9542"/>
                  <a:pt x="11801" y="9359"/>
                </a:cubicBezTo>
                <a:lnTo>
                  <a:pt x="10820" y="7122"/>
                </a:lnTo>
                <a:lnTo>
                  <a:pt x="10820" y="7122"/>
                </a:lnTo>
                <a:cubicBezTo>
                  <a:pt x="10751" y="7762"/>
                  <a:pt x="11208" y="8629"/>
                  <a:pt x="11641" y="9268"/>
                </a:cubicBezTo>
                <a:cubicBezTo>
                  <a:pt x="11208" y="9040"/>
                  <a:pt x="10728" y="8812"/>
                  <a:pt x="10226" y="8606"/>
                </a:cubicBezTo>
                <a:cubicBezTo>
                  <a:pt x="10454" y="7716"/>
                  <a:pt x="10546" y="6849"/>
                  <a:pt x="10477" y="5890"/>
                </a:cubicBezTo>
                <a:lnTo>
                  <a:pt x="10477" y="5890"/>
                </a:lnTo>
                <a:lnTo>
                  <a:pt x="10180" y="8583"/>
                </a:lnTo>
                <a:cubicBezTo>
                  <a:pt x="10089" y="8538"/>
                  <a:pt x="9975" y="8492"/>
                  <a:pt x="9861" y="8469"/>
                </a:cubicBezTo>
                <a:cubicBezTo>
                  <a:pt x="10135" y="7442"/>
                  <a:pt x="10249" y="6438"/>
                  <a:pt x="9861" y="5411"/>
                </a:cubicBezTo>
                <a:lnTo>
                  <a:pt x="9815" y="8423"/>
                </a:lnTo>
                <a:cubicBezTo>
                  <a:pt x="9747" y="8401"/>
                  <a:pt x="9701" y="8378"/>
                  <a:pt x="9633" y="8355"/>
                </a:cubicBezTo>
                <a:cubicBezTo>
                  <a:pt x="9929" y="7100"/>
                  <a:pt x="9519" y="6187"/>
                  <a:pt x="8925" y="5000"/>
                </a:cubicBezTo>
                <a:lnTo>
                  <a:pt x="8925" y="5000"/>
                </a:lnTo>
                <a:lnTo>
                  <a:pt x="9541" y="8332"/>
                </a:lnTo>
                <a:cubicBezTo>
                  <a:pt x="9450" y="8287"/>
                  <a:pt x="9382" y="8264"/>
                  <a:pt x="9313" y="8241"/>
                </a:cubicBezTo>
                <a:cubicBezTo>
                  <a:pt x="9473" y="6894"/>
                  <a:pt x="8606" y="6027"/>
                  <a:pt x="8217" y="4771"/>
                </a:cubicBezTo>
                <a:lnTo>
                  <a:pt x="8217" y="4771"/>
                </a:lnTo>
                <a:lnTo>
                  <a:pt x="9176" y="8195"/>
                </a:lnTo>
                <a:cubicBezTo>
                  <a:pt x="9131" y="8172"/>
                  <a:pt x="9085" y="8172"/>
                  <a:pt x="9039" y="8150"/>
                </a:cubicBezTo>
                <a:cubicBezTo>
                  <a:pt x="8925" y="6826"/>
                  <a:pt x="8240" y="5821"/>
                  <a:pt x="7236" y="4817"/>
                </a:cubicBezTo>
                <a:lnTo>
                  <a:pt x="7236" y="4817"/>
                </a:lnTo>
                <a:lnTo>
                  <a:pt x="8925" y="8104"/>
                </a:lnTo>
                <a:cubicBezTo>
                  <a:pt x="8765" y="8058"/>
                  <a:pt x="8628" y="8013"/>
                  <a:pt x="8491" y="7967"/>
                </a:cubicBezTo>
                <a:cubicBezTo>
                  <a:pt x="8377" y="6826"/>
                  <a:pt x="7396" y="5913"/>
                  <a:pt x="6643" y="5137"/>
                </a:cubicBezTo>
                <a:lnTo>
                  <a:pt x="6643" y="5137"/>
                </a:lnTo>
                <a:lnTo>
                  <a:pt x="8354" y="7944"/>
                </a:lnTo>
                <a:cubicBezTo>
                  <a:pt x="8081" y="7876"/>
                  <a:pt x="7829" y="7807"/>
                  <a:pt x="7578" y="7762"/>
                </a:cubicBezTo>
                <a:cubicBezTo>
                  <a:pt x="7373" y="6894"/>
                  <a:pt x="6916" y="6346"/>
                  <a:pt x="6255" y="5662"/>
                </a:cubicBezTo>
                <a:lnTo>
                  <a:pt x="6255" y="5662"/>
                </a:lnTo>
                <a:lnTo>
                  <a:pt x="7419" y="7739"/>
                </a:lnTo>
                <a:cubicBezTo>
                  <a:pt x="7282" y="7716"/>
                  <a:pt x="7168" y="7693"/>
                  <a:pt x="7053" y="7693"/>
                </a:cubicBezTo>
                <a:cubicBezTo>
                  <a:pt x="6871" y="6826"/>
                  <a:pt x="6277" y="6346"/>
                  <a:pt x="5593" y="5639"/>
                </a:cubicBezTo>
                <a:lnTo>
                  <a:pt x="5593" y="5639"/>
                </a:lnTo>
                <a:lnTo>
                  <a:pt x="6848" y="7670"/>
                </a:lnTo>
                <a:lnTo>
                  <a:pt x="6688" y="7670"/>
                </a:lnTo>
                <a:cubicBezTo>
                  <a:pt x="6688" y="7670"/>
                  <a:pt x="6391" y="6734"/>
                  <a:pt x="5707" y="6369"/>
                </a:cubicBezTo>
                <a:lnTo>
                  <a:pt x="5707" y="6369"/>
                </a:lnTo>
                <a:cubicBezTo>
                  <a:pt x="5707" y="6369"/>
                  <a:pt x="6528" y="7442"/>
                  <a:pt x="6414" y="7762"/>
                </a:cubicBezTo>
                <a:cubicBezTo>
                  <a:pt x="6414" y="7762"/>
                  <a:pt x="6072" y="6986"/>
                  <a:pt x="5478" y="6643"/>
                </a:cubicBezTo>
                <a:lnTo>
                  <a:pt x="5478" y="6643"/>
                </a:lnTo>
                <a:cubicBezTo>
                  <a:pt x="5479" y="6643"/>
                  <a:pt x="6118" y="7351"/>
                  <a:pt x="6049" y="7784"/>
                </a:cubicBezTo>
                <a:cubicBezTo>
                  <a:pt x="6049" y="7784"/>
                  <a:pt x="5593" y="6849"/>
                  <a:pt x="4771" y="6552"/>
                </a:cubicBezTo>
                <a:lnTo>
                  <a:pt x="4771" y="6552"/>
                </a:lnTo>
                <a:cubicBezTo>
                  <a:pt x="4771" y="6552"/>
                  <a:pt x="5661" y="7419"/>
                  <a:pt x="5730" y="7853"/>
                </a:cubicBezTo>
                <a:cubicBezTo>
                  <a:pt x="5730" y="7853"/>
                  <a:pt x="5536" y="7796"/>
                  <a:pt x="5225" y="7796"/>
                </a:cubicBezTo>
                <a:cubicBezTo>
                  <a:pt x="4914" y="7796"/>
                  <a:pt x="4486" y="7853"/>
                  <a:pt x="4018" y="8081"/>
                </a:cubicBezTo>
                <a:cubicBezTo>
                  <a:pt x="4018" y="8081"/>
                  <a:pt x="4090" y="8076"/>
                  <a:pt x="4219" y="8076"/>
                </a:cubicBezTo>
                <a:cubicBezTo>
                  <a:pt x="4539" y="8076"/>
                  <a:pt x="5208" y="8110"/>
                  <a:pt x="5958" y="8355"/>
                </a:cubicBezTo>
                <a:cubicBezTo>
                  <a:pt x="5958" y="8355"/>
                  <a:pt x="4617" y="8926"/>
                  <a:pt x="3467" y="8926"/>
                </a:cubicBezTo>
                <a:cubicBezTo>
                  <a:pt x="3445" y="8926"/>
                  <a:pt x="3423" y="8926"/>
                  <a:pt x="3401" y="8926"/>
                </a:cubicBezTo>
                <a:lnTo>
                  <a:pt x="3401" y="8926"/>
                </a:lnTo>
                <a:cubicBezTo>
                  <a:pt x="3401" y="8926"/>
                  <a:pt x="3778" y="9049"/>
                  <a:pt x="4349" y="9049"/>
                </a:cubicBezTo>
                <a:cubicBezTo>
                  <a:pt x="4980" y="9049"/>
                  <a:pt x="5849" y="8899"/>
                  <a:pt x="6711" y="8264"/>
                </a:cubicBezTo>
                <a:lnTo>
                  <a:pt x="6711" y="8264"/>
                </a:lnTo>
                <a:cubicBezTo>
                  <a:pt x="6711" y="8264"/>
                  <a:pt x="5645" y="9613"/>
                  <a:pt x="3215" y="9613"/>
                </a:cubicBezTo>
                <a:cubicBezTo>
                  <a:pt x="3156" y="9613"/>
                  <a:pt x="3097" y="9612"/>
                  <a:pt x="3036" y="9610"/>
                </a:cubicBezTo>
                <a:lnTo>
                  <a:pt x="3036" y="9610"/>
                </a:lnTo>
                <a:cubicBezTo>
                  <a:pt x="3036" y="9610"/>
                  <a:pt x="3504" y="9742"/>
                  <a:pt x="4166" y="9742"/>
                </a:cubicBezTo>
                <a:cubicBezTo>
                  <a:pt x="5066" y="9742"/>
                  <a:pt x="6325" y="9499"/>
                  <a:pt x="7259" y="8355"/>
                </a:cubicBezTo>
                <a:lnTo>
                  <a:pt x="7259" y="8355"/>
                </a:lnTo>
                <a:cubicBezTo>
                  <a:pt x="7259" y="8355"/>
                  <a:pt x="6140" y="10523"/>
                  <a:pt x="3013" y="10774"/>
                </a:cubicBezTo>
                <a:cubicBezTo>
                  <a:pt x="3013" y="10774"/>
                  <a:pt x="3333" y="10834"/>
                  <a:pt x="3813" y="10834"/>
                </a:cubicBezTo>
                <a:cubicBezTo>
                  <a:pt x="4910" y="10834"/>
                  <a:pt x="6849" y="10524"/>
                  <a:pt x="7738" y="8492"/>
                </a:cubicBezTo>
                <a:lnTo>
                  <a:pt x="7738" y="8492"/>
                </a:lnTo>
                <a:cubicBezTo>
                  <a:pt x="7738" y="8492"/>
                  <a:pt x="7624" y="11322"/>
                  <a:pt x="4132" y="12121"/>
                </a:cubicBezTo>
                <a:cubicBezTo>
                  <a:pt x="4132" y="12121"/>
                  <a:pt x="5501" y="12098"/>
                  <a:pt x="6665" y="11277"/>
                </a:cubicBezTo>
                <a:lnTo>
                  <a:pt x="6665" y="11277"/>
                </a:lnTo>
                <a:lnTo>
                  <a:pt x="5798" y="12281"/>
                </a:lnTo>
                <a:cubicBezTo>
                  <a:pt x="7487" y="11824"/>
                  <a:pt x="8583" y="10501"/>
                  <a:pt x="8925" y="8834"/>
                </a:cubicBezTo>
                <a:cubicBezTo>
                  <a:pt x="9108" y="8880"/>
                  <a:pt x="9313" y="8926"/>
                  <a:pt x="9541" y="8994"/>
                </a:cubicBezTo>
                <a:lnTo>
                  <a:pt x="8400" y="11140"/>
                </a:lnTo>
                <a:lnTo>
                  <a:pt x="7213" y="12190"/>
                </a:lnTo>
                <a:cubicBezTo>
                  <a:pt x="7578" y="12053"/>
                  <a:pt x="7921" y="11870"/>
                  <a:pt x="8240" y="11688"/>
                </a:cubicBezTo>
                <a:lnTo>
                  <a:pt x="8240" y="11688"/>
                </a:lnTo>
                <a:lnTo>
                  <a:pt x="6825" y="12692"/>
                </a:lnTo>
                <a:cubicBezTo>
                  <a:pt x="6894" y="12669"/>
                  <a:pt x="6985" y="12646"/>
                  <a:pt x="7053" y="12623"/>
                </a:cubicBezTo>
                <a:lnTo>
                  <a:pt x="7053" y="12623"/>
                </a:lnTo>
                <a:lnTo>
                  <a:pt x="6209" y="13080"/>
                </a:lnTo>
                <a:cubicBezTo>
                  <a:pt x="6227" y="13080"/>
                  <a:pt x="6245" y="13080"/>
                  <a:pt x="6264" y="13080"/>
                </a:cubicBezTo>
                <a:cubicBezTo>
                  <a:pt x="8439" y="13080"/>
                  <a:pt x="10716" y="11741"/>
                  <a:pt x="11961" y="9976"/>
                </a:cubicBezTo>
                <a:lnTo>
                  <a:pt x="11961" y="9976"/>
                </a:lnTo>
                <a:lnTo>
                  <a:pt x="10135" y="10957"/>
                </a:lnTo>
                <a:cubicBezTo>
                  <a:pt x="10614" y="10546"/>
                  <a:pt x="11002" y="10090"/>
                  <a:pt x="11185" y="9610"/>
                </a:cubicBezTo>
                <a:cubicBezTo>
                  <a:pt x="11550" y="9747"/>
                  <a:pt x="11915" y="9930"/>
                  <a:pt x="12303" y="10135"/>
                </a:cubicBezTo>
                <a:lnTo>
                  <a:pt x="8217" y="13285"/>
                </a:lnTo>
                <a:cubicBezTo>
                  <a:pt x="9815" y="12897"/>
                  <a:pt x="11618" y="11710"/>
                  <a:pt x="12395" y="10204"/>
                </a:cubicBezTo>
                <a:cubicBezTo>
                  <a:pt x="12600" y="10318"/>
                  <a:pt x="12828" y="10432"/>
                  <a:pt x="13056" y="10569"/>
                </a:cubicBezTo>
                <a:lnTo>
                  <a:pt x="9929" y="13011"/>
                </a:lnTo>
                <a:cubicBezTo>
                  <a:pt x="11185" y="12327"/>
                  <a:pt x="12143" y="11642"/>
                  <a:pt x="13079" y="10592"/>
                </a:cubicBezTo>
                <a:cubicBezTo>
                  <a:pt x="13308" y="10729"/>
                  <a:pt x="13536" y="10866"/>
                  <a:pt x="13787" y="11026"/>
                </a:cubicBezTo>
                <a:cubicBezTo>
                  <a:pt x="13787" y="11026"/>
                  <a:pt x="10750" y="13652"/>
                  <a:pt x="7030" y="13652"/>
                </a:cubicBezTo>
                <a:cubicBezTo>
                  <a:pt x="6827" y="13652"/>
                  <a:pt x="6621" y="13644"/>
                  <a:pt x="6414" y="13628"/>
                </a:cubicBezTo>
                <a:lnTo>
                  <a:pt x="6414" y="13628"/>
                </a:lnTo>
                <a:cubicBezTo>
                  <a:pt x="6414" y="13628"/>
                  <a:pt x="6991" y="13735"/>
                  <a:pt x="7867" y="13735"/>
                </a:cubicBezTo>
                <a:cubicBezTo>
                  <a:pt x="9482" y="13735"/>
                  <a:pt x="12115" y="13371"/>
                  <a:pt x="14038" y="11299"/>
                </a:cubicBezTo>
                <a:lnTo>
                  <a:pt x="14038" y="11299"/>
                </a:lnTo>
                <a:cubicBezTo>
                  <a:pt x="14038" y="11300"/>
                  <a:pt x="12096" y="14320"/>
                  <a:pt x="8087" y="14320"/>
                </a:cubicBezTo>
                <a:cubicBezTo>
                  <a:pt x="7972" y="14320"/>
                  <a:pt x="7856" y="14317"/>
                  <a:pt x="7738" y="14312"/>
                </a:cubicBezTo>
                <a:lnTo>
                  <a:pt x="7738" y="14312"/>
                </a:lnTo>
                <a:cubicBezTo>
                  <a:pt x="7738" y="14312"/>
                  <a:pt x="8159" y="14396"/>
                  <a:pt x="8806" y="14396"/>
                </a:cubicBezTo>
                <a:cubicBezTo>
                  <a:pt x="10213" y="14396"/>
                  <a:pt x="12688" y="14000"/>
                  <a:pt x="14221" y="11482"/>
                </a:cubicBezTo>
                <a:lnTo>
                  <a:pt x="14221" y="11482"/>
                </a:lnTo>
                <a:cubicBezTo>
                  <a:pt x="14220" y="11482"/>
                  <a:pt x="12577" y="14792"/>
                  <a:pt x="8925" y="14929"/>
                </a:cubicBezTo>
                <a:cubicBezTo>
                  <a:pt x="8925" y="14929"/>
                  <a:pt x="9131" y="14967"/>
                  <a:pt x="9475" y="14967"/>
                </a:cubicBezTo>
                <a:cubicBezTo>
                  <a:pt x="10536" y="14967"/>
                  <a:pt x="12908" y="14602"/>
                  <a:pt x="14563" y="11619"/>
                </a:cubicBezTo>
                <a:lnTo>
                  <a:pt x="14791" y="11733"/>
                </a:lnTo>
                <a:cubicBezTo>
                  <a:pt x="14791" y="11733"/>
                  <a:pt x="13009" y="15387"/>
                  <a:pt x="9598" y="15387"/>
                </a:cubicBezTo>
                <a:cubicBezTo>
                  <a:pt x="9557" y="15387"/>
                  <a:pt x="9515" y="15386"/>
                  <a:pt x="9473" y="15385"/>
                </a:cubicBezTo>
                <a:lnTo>
                  <a:pt x="9473" y="15385"/>
                </a:lnTo>
                <a:cubicBezTo>
                  <a:pt x="9473" y="15385"/>
                  <a:pt x="9587" y="15454"/>
                  <a:pt x="9815" y="15477"/>
                </a:cubicBezTo>
                <a:cubicBezTo>
                  <a:pt x="9701" y="15499"/>
                  <a:pt x="9587" y="15522"/>
                  <a:pt x="9450" y="15522"/>
                </a:cubicBezTo>
                <a:lnTo>
                  <a:pt x="6711" y="14723"/>
                </a:lnTo>
                <a:lnTo>
                  <a:pt x="6711" y="14723"/>
                </a:lnTo>
                <a:cubicBezTo>
                  <a:pt x="7053" y="15088"/>
                  <a:pt x="7738" y="15385"/>
                  <a:pt x="8446" y="15568"/>
                </a:cubicBezTo>
                <a:cubicBezTo>
                  <a:pt x="8240" y="15545"/>
                  <a:pt x="8035" y="15545"/>
                  <a:pt x="7829" y="15522"/>
                </a:cubicBezTo>
                <a:cubicBezTo>
                  <a:pt x="7829" y="15522"/>
                  <a:pt x="6401" y="15223"/>
                  <a:pt x="5141" y="15223"/>
                </a:cubicBezTo>
                <a:cubicBezTo>
                  <a:pt x="4769" y="15223"/>
                  <a:pt x="4411" y="15249"/>
                  <a:pt x="4109" y="15317"/>
                </a:cubicBezTo>
                <a:cubicBezTo>
                  <a:pt x="4109" y="15317"/>
                  <a:pt x="4120" y="15317"/>
                  <a:pt x="4142" y="15317"/>
                </a:cubicBezTo>
                <a:cubicBezTo>
                  <a:pt x="4426" y="15317"/>
                  <a:pt x="6470" y="15336"/>
                  <a:pt x="8081" y="15887"/>
                </a:cubicBezTo>
                <a:lnTo>
                  <a:pt x="2602" y="15408"/>
                </a:lnTo>
                <a:lnTo>
                  <a:pt x="2602" y="15408"/>
                </a:lnTo>
                <a:cubicBezTo>
                  <a:pt x="3969" y="15827"/>
                  <a:pt x="5408" y="15984"/>
                  <a:pt x="6815" y="15984"/>
                </a:cubicBezTo>
                <a:cubicBezTo>
                  <a:pt x="7171" y="15984"/>
                  <a:pt x="7525" y="15974"/>
                  <a:pt x="7875" y="15956"/>
                </a:cubicBezTo>
                <a:lnTo>
                  <a:pt x="7875" y="15956"/>
                </a:lnTo>
                <a:cubicBezTo>
                  <a:pt x="7346" y="16085"/>
                  <a:pt x="6066" y="16345"/>
                  <a:pt x="4736" y="16345"/>
                </a:cubicBezTo>
                <a:cubicBezTo>
                  <a:pt x="3712" y="16345"/>
                  <a:pt x="2659" y="16191"/>
                  <a:pt x="1895" y="15705"/>
                </a:cubicBezTo>
                <a:lnTo>
                  <a:pt x="1895" y="15705"/>
                </a:lnTo>
                <a:cubicBezTo>
                  <a:pt x="1895" y="15705"/>
                  <a:pt x="2554" y="16727"/>
                  <a:pt x="5122" y="16727"/>
                </a:cubicBezTo>
                <a:cubicBezTo>
                  <a:pt x="5899" y="16727"/>
                  <a:pt x="6851" y="16633"/>
                  <a:pt x="8012" y="16390"/>
                </a:cubicBezTo>
                <a:lnTo>
                  <a:pt x="8012" y="16390"/>
                </a:lnTo>
                <a:cubicBezTo>
                  <a:pt x="8012" y="16390"/>
                  <a:pt x="6522" y="17312"/>
                  <a:pt x="4631" y="17312"/>
                </a:cubicBezTo>
                <a:cubicBezTo>
                  <a:pt x="3416" y="17312"/>
                  <a:pt x="2035" y="16932"/>
                  <a:pt x="776" y="15682"/>
                </a:cubicBezTo>
                <a:lnTo>
                  <a:pt x="776" y="15682"/>
                </a:lnTo>
                <a:cubicBezTo>
                  <a:pt x="776" y="15682"/>
                  <a:pt x="1359" y="17593"/>
                  <a:pt x="4445" y="17593"/>
                </a:cubicBezTo>
                <a:cubicBezTo>
                  <a:pt x="5365" y="17593"/>
                  <a:pt x="6506" y="17423"/>
                  <a:pt x="7921" y="16983"/>
                </a:cubicBezTo>
                <a:lnTo>
                  <a:pt x="7921" y="16983"/>
                </a:lnTo>
                <a:cubicBezTo>
                  <a:pt x="7921" y="16983"/>
                  <a:pt x="6073" y="18012"/>
                  <a:pt x="3988" y="18012"/>
                </a:cubicBezTo>
                <a:cubicBezTo>
                  <a:pt x="2788" y="18012"/>
                  <a:pt x="1508" y="17671"/>
                  <a:pt x="457" y="16595"/>
                </a:cubicBezTo>
                <a:lnTo>
                  <a:pt x="457" y="16595"/>
                </a:lnTo>
                <a:cubicBezTo>
                  <a:pt x="457" y="16595"/>
                  <a:pt x="1140" y="18468"/>
                  <a:pt x="4456" y="18468"/>
                </a:cubicBezTo>
                <a:cubicBezTo>
                  <a:pt x="4514" y="18468"/>
                  <a:pt x="4574" y="18468"/>
                  <a:pt x="4634" y="18467"/>
                </a:cubicBezTo>
                <a:lnTo>
                  <a:pt x="4634" y="18467"/>
                </a:lnTo>
                <a:cubicBezTo>
                  <a:pt x="4634" y="18467"/>
                  <a:pt x="2846" y="18905"/>
                  <a:pt x="1013" y="18905"/>
                </a:cubicBezTo>
                <a:cubicBezTo>
                  <a:pt x="673" y="18905"/>
                  <a:pt x="332" y="18890"/>
                  <a:pt x="0" y="18855"/>
                </a:cubicBezTo>
                <a:lnTo>
                  <a:pt x="0" y="18855"/>
                </a:lnTo>
                <a:cubicBezTo>
                  <a:pt x="0" y="18855"/>
                  <a:pt x="1116" y="19164"/>
                  <a:pt x="2451" y="19164"/>
                </a:cubicBezTo>
                <a:cubicBezTo>
                  <a:pt x="3200" y="19164"/>
                  <a:pt x="4018" y="19067"/>
                  <a:pt x="4748" y="18763"/>
                </a:cubicBezTo>
                <a:lnTo>
                  <a:pt x="4748" y="18763"/>
                </a:lnTo>
                <a:cubicBezTo>
                  <a:pt x="4748" y="18763"/>
                  <a:pt x="3559" y="19677"/>
                  <a:pt x="1750" y="19677"/>
                </a:cubicBezTo>
                <a:cubicBezTo>
                  <a:pt x="1477" y="19677"/>
                  <a:pt x="1190" y="19656"/>
                  <a:pt x="891" y="19608"/>
                </a:cubicBezTo>
                <a:lnTo>
                  <a:pt x="891" y="19608"/>
                </a:lnTo>
                <a:cubicBezTo>
                  <a:pt x="891" y="19608"/>
                  <a:pt x="1563" y="19948"/>
                  <a:pt x="2517" y="19948"/>
                </a:cubicBezTo>
                <a:cubicBezTo>
                  <a:pt x="3164" y="19948"/>
                  <a:pt x="3941" y="19791"/>
                  <a:pt x="4725" y="19265"/>
                </a:cubicBezTo>
                <a:lnTo>
                  <a:pt x="4725" y="19265"/>
                </a:lnTo>
                <a:cubicBezTo>
                  <a:pt x="4725" y="19266"/>
                  <a:pt x="2899" y="20977"/>
                  <a:pt x="1963" y="22552"/>
                </a:cubicBezTo>
                <a:cubicBezTo>
                  <a:pt x="1963" y="22552"/>
                  <a:pt x="4018" y="20498"/>
                  <a:pt x="5935" y="18946"/>
                </a:cubicBezTo>
                <a:lnTo>
                  <a:pt x="5935" y="18946"/>
                </a:lnTo>
                <a:cubicBezTo>
                  <a:pt x="5935" y="18946"/>
                  <a:pt x="3242" y="21548"/>
                  <a:pt x="2739" y="24401"/>
                </a:cubicBezTo>
                <a:cubicBezTo>
                  <a:pt x="2739" y="24401"/>
                  <a:pt x="4497" y="20338"/>
                  <a:pt x="7989" y="17599"/>
                </a:cubicBezTo>
                <a:lnTo>
                  <a:pt x="7989" y="17599"/>
                </a:lnTo>
                <a:cubicBezTo>
                  <a:pt x="7989" y="17599"/>
                  <a:pt x="5068" y="20270"/>
                  <a:pt x="4451" y="23054"/>
                </a:cubicBezTo>
                <a:cubicBezTo>
                  <a:pt x="4451" y="23054"/>
                  <a:pt x="7464" y="17805"/>
                  <a:pt x="10409" y="16047"/>
                </a:cubicBezTo>
                <a:lnTo>
                  <a:pt x="10409" y="16047"/>
                </a:lnTo>
                <a:cubicBezTo>
                  <a:pt x="10409" y="16047"/>
                  <a:pt x="6620" y="19562"/>
                  <a:pt x="5958" y="22347"/>
                </a:cubicBezTo>
                <a:cubicBezTo>
                  <a:pt x="5958" y="22347"/>
                  <a:pt x="8423" y="18352"/>
                  <a:pt x="11550" y="15887"/>
                </a:cubicBezTo>
                <a:lnTo>
                  <a:pt x="11550" y="15887"/>
                </a:lnTo>
                <a:cubicBezTo>
                  <a:pt x="11550" y="15888"/>
                  <a:pt x="7076" y="20635"/>
                  <a:pt x="6939" y="22552"/>
                </a:cubicBezTo>
                <a:cubicBezTo>
                  <a:pt x="6939" y="22552"/>
                  <a:pt x="11002" y="17188"/>
                  <a:pt x="12440" y="15568"/>
                </a:cubicBezTo>
                <a:lnTo>
                  <a:pt x="12440" y="15568"/>
                </a:lnTo>
                <a:cubicBezTo>
                  <a:pt x="12440" y="15568"/>
                  <a:pt x="10820" y="20110"/>
                  <a:pt x="8674" y="21388"/>
                </a:cubicBezTo>
                <a:cubicBezTo>
                  <a:pt x="8674" y="21388"/>
                  <a:pt x="12417" y="19631"/>
                  <a:pt x="13171" y="15134"/>
                </a:cubicBezTo>
                <a:lnTo>
                  <a:pt x="13171" y="15134"/>
                </a:lnTo>
                <a:cubicBezTo>
                  <a:pt x="13170" y="15135"/>
                  <a:pt x="12531" y="19494"/>
                  <a:pt x="9929" y="21639"/>
                </a:cubicBezTo>
                <a:cubicBezTo>
                  <a:pt x="9929" y="21639"/>
                  <a:pt x="10842" y="21046"/>
                  <a:pt x="11778" y="19790"/>
                </a:cubicBezTo>
                <a:lnTo>
                  <a:pt x="11778" y="19790"/>
                </a:lnTo>
                <a:cubicBezTo>
                  <a:pt x="11230" y="21000"/>
                  <a:pt x="10637" y="22187"/>
                  <a:pt x="10089" y="23420"/>
                </a:cubicBezTo>
                <a:cubicBezTo>
                  <a:pt x="9336" y="25109"/>
                  <a:pt x="8606" y="26821"/>
                  <a:pt x="7966" y="28578"/>
                </a:cubicBezTo>
                <a:cubicBezTo>
                  <a:pt x="7350" y="30267"/>
                  <a:pt x="6802" y="32002"/>
                  <a:pt x="6232" y="33737"/>
                </a:cubicBezTo>
                <a:cubicBezTo>
                  <a:pt x="5159" y="37046"/>
                  <a:pt x="4155" y="40425"/>
                  <a:pt x="3652" y="43871"/>
                </a:cubicBezTo>
                <a:cubicBezTo>
                  <a:pt x="3630" y="44031"/>
                  <a:pt x="3607" y="44191"/>
                  <a:pt x="3584" y="44350"/>
                </a:cubicBezTo>
                <a:cubicBezTo>
                  <a:pt x="3858" y="45172"/>
                  <a:pt x="4155" y="45994"/>
                  <a:pt x="4474" y="46838"/>
                </a:cubicBezTo>
                <a:cubicBezTo>
                  <a:pt x="4565" y="45286"/>
                  <a:pt x="4771" y="43757"/>
                  <a:pt x="5068" y="42228"/>
                </a:cubicBezTo>
                <a:cubicBezTo>
                  <a:pt x="5730" y="38804"/>
                  <a:pt x="6802" y="35494"/>
                  <a:pt x="7875" y="32185"/>
                </a:cubicBezTo>
                <a:cubicBezTo>
                  <a:pt x="8469" y="30427"/>
                  <a:pt x="9062" y="28692"/>
                  <a:pt x="9724" y="26958"/>
                </a:cubicBezTo>
                <a:cubicBezTo>
                  <a:pt x="10386" y="25291"/>
                  <a:pt x="11093" y="23671"/>
                  <a:pt x="11824" y="22027"/>
                </a:cubicBezTo>
                <a:cubicBezTo>
                  <a:pt x="12463" y="21434"/>
                  <a:pt x="13330" y="20498"/>
                  <a:pt x="14038" y="19197"/>
                </a:cubicBezTo>
                <a:lnTo>
                  <a:pt x="14038" y="19197"/>
                </a:lnTo>
                <a:cubicBezTo>
                  <a:pt x="13833" y="20361"/>
                  <a:pt x="13810" y="21388"/>
                  <a:pt x="14129" y="21982"/>
                </a:cubicBezTo>
                <a:cubicBezTo>
                  <a:pt x="14129" y="21982"/>
                  <a:pt x="14129" y="18923"/>
                  <a:pt x="15179" y="16663"/>
                </a:cubicBezTo>
                <a:cubicBezTo>
                  <a:pt x="15179" y="16663"/>
                  <a:pt x="15179" y="16641"/>
                  <a:pt x="15202" y="16641"/>
                </a:cubicBezTo>
                <a:lnTo>
                  <a:pt x="15202" y="16800"/>
                </a:lnTo>
                <a:cubicBezTo>
                  <a:pt x="14746" y="18467"/>
                  <a:pt x="13376" y="24082"/>
                  <a:pt x="15019" y="26684"/>
                </a:cubicBezTo>
                <a:cubicBezTo>
                  <a:pt x="15019" y="26684"/>
                  <a:pt x="14357" y="23990"/>
                  <a:pt x="14631" y="22005"/>
                </a:cubicBezTo>
                <a:lnTo>
                  <a:pt x="14631" y="22005"/>
                </a:lnTo>
                <a:cubicBezTo>
                  <a:pt x="14631" y="22005"/>
                  <a:pt x="14700" y="23671"/>
                  <a:pt x="14951" y="25223"/>
                </a:cubicBezTo>
                <a:cubicBezTo>
                  <a:pt x="15111" y="26273"/>
                  <a:pt x="15362" y="27277"/>
                  <a:pt x="15704" y="27688"/>
                </a:cubicBezTo>
                <a:cubicBezTo>
                  <a:pt x="15704" y="27688"/>
                  <a:pt x="15271" y="25885"/>
                  <a:pt x="15362" y="24036"/>
                </a:cubicBezTo>
                <a:lnTo>
                  <a:pt x="15362" y="24036"/>
                </a:lnTo>
                <a:cubicBezTo>
                  <a:pt x="15362" y="24036"/>
                  <a:pt x="15590" y="27825"/>
                  <a:pt x="16937" y="28966"/>
                </a:cubicBezTo>
                <a:cubicBezTo>
                  <a:pt x="16937" y="28966"/>
                  <a:pt x="16754" y="25725"/>
                  <a:pt x="15727" y="23876"/>
                </a:cubicBezTo>
                <a:lnTo>
                  <a:pt x="15727" y="23876"/>
                </a:lnTo>
                <a:cubicBezTo>
                  <a:pt x="15727" y="23876"/>
                  <a:pt x="17211" y="25953"/>
                  <a:pt x="17279" y="27574"/>
                </a:cubicBezTo>
                <a:cubicBezTo>
                  <a:pt x="17279" y="26729"/>
                  <a:pt x="17097" y="24173"/>
                  <a:pt x="15362" y="22940"/>
                </a:cubicBezTo>
                <a:lnTo>
                  <a:pt x="15362" y="22940"/>
                </a:lnTo>
                <a:cubicBezTo>
                  <a:pt x="15362" y="22940"/>
                  <a:pt x="18101" y="23899"/>
                  <a:pt x="17781" y="28647"/>
                </a:cubicBezTo>
                <a:cubicBezTo>
                  <a:pt x="17781" y="28647"/>
                  <a:pt x="19060" y="24127"/>
                  <a:pt x="15156" y="21959"/>
                </a:cubicBezTo>
                <a:cubicBezTo>
                  <a:pt x="15156" y="21959"/>
                  <a:pt x="15167" y="21958"/>
                  <a:pt x="15188" y="21958"/>
                </a:cubicBezTo>
                <a:cubicBezTo>
                  <a:pt x="15509" y="21958"/>
                  <a:pt x="18160" y="22099"/>
                  <a:pt x="18375" y="26752"/>
                </a:cubicBezTo>
                <a:cubicBezTo>
                  <a:pt x="18375" y="26752"/>
                  <a:pt x="19448" y="22438"/>
                  <a:pt x="14928" y="21069"/>
                </a:cubicBezTo>
                <a:cubicBezTo>
                  <a:pt x="14928" y="21069"/>
                  <a:pt x="14938" y="21068"/>
                  <a:pt x="14956" y="21068"/>
                </a:cubicBezTo>
                <a:cubicBezTo>
                  <a:pt x="15271" y="21068"/>
                  <a:pt x="18213" y="21170"/>
                  <a:pt x="18968" y="24949"/>
                </a:cubicBezTo>
                <a:cubicBezTo>
                  <a:pt x="18968" y="24949"/>
                  <a:pt x="18808" y="21183"/>
                  <a:pt x="14882" y="20201"/>
                </a:cubicBezTo>
                <a:cubicBezTo>
                  <a:pt x="14882" y="20201"/>
                  <a:pt x="14991" y="20184"/>
                  <a:pt x="15175" y="20184"/>
                </a:cubicBezTo>
                <a:cubicBezTo>
                  <a:pt x="15471" y="20184"/>
                  <a:pt x="15964" y="20228"/>
                  <a:pt x="16526" y="20452"/>
                </a:cubicBezTo>
                <a:lnTo>
                  <a:pt x="17827" y="21685"/>
                </a:lnTo>
                <a:lnTo>
                  <a:pt x="18740" y="22530"/>
                </a:lnTo>
                <a:cubicBezTo>
                  <a:pt x="18854" y="22758"/>
                  <a:pt x="18968" y="23009"/>
                  <a:pt x="19082" y="23283"/>
                </a:cubicBezTo>
                <a:cubicBezTo>
                  <a:pt x="19082" y="23283"/>
                  <a:pt x="19082" y="23100"/>
                  <a:pt x="19014" y="22803"/>
                </a:cubicBezTo>
                <a:lnTo>
                  <a:pt x="19014" y="22803"/>
                </a:lnTo>
                <a:lnTo>
                  <a:pt x="19379" y="23146"/>
                </a:lnTo>
                <a:cubicBezTo>
                  <a:pt x="18968" y="22210"/>
                  <a:pt x="18694" y="21434"/>
                  <a:pt x="18147" y="20749"/>
                </a:cubicBezTo>
                <a:cubicBezTo>
                  <a:pt x="18169" y="20703"/>
                  <a:pt x="18169" y="20681"/>
                  <a:pt x="18192" y="20658"/>
                </a:cubicBezTo>
                <a:lnTo>
                  <a:pt x="18557" y="20886"/>
                </a:lnTo>
                <a:cubicBezTo>
                  <a:pt x="18466" y="20726"/>
                  <a:pt x="18375" y="20589"/>
                  <a:pt x="18283" y="20452"/>
                </a:cubicBezTo>
                <a:cubicBezTo>
                  <a:pt x="18329" y="20338"/>
                  <a:pt x="18398" y="20247"/>
                  <a:pt x="18443" y="20133"/>
                </a:cubicBezTo>
                <a:cubicBezTo>
                  <a:pt x="18717" y="20612"/>
                  <a:pt x="18945" y="21206"/>
                  <a:pt x="19128" y="21936"/>
                </a:cubicBezTo>
                <a:cubicBezTo>
                  <a:pt x="19128" y="21936"/>
                  <a:pt x="19448" y="20726"/>
                  <a:pt x="18786" y="19562"/>
                </a:cubicBezTo>
                <a:cubicBezTo>
                  <a:pt x="18831" y="19494"/>
                  <a:pt x="18900" y="19402"/>
                  <a:pt x="18945" y="19334"/>
                </a:cubicBezTo>
                <a:cubicBezTo>
                  <a:pt x="19128" y="19654"/>
                  <a:pt x="19311" y="20019"/>
                  <a:pt x="19470" y="20452"/>
                </a:cubicBezTo>
                <a:cubicBezTo>
                  <a:pt x="19448" y="20635"/>
                  <a:pt x="19425" y="20795"/>
                  <a:pt x="19425" y="20977"/>
                </a:cubicBezTo>
                <a:lnTo>
                  <a:pt x="19607" y="20818"/>
                </a:lnTo>
                <a:cubicBezTo>
                  <a:pt x="19630" y="20886"/>
                  <a:pt x="19653" y="20977"/>
                  <a:pt x="19676" y="21046"/>
                </a:cubicBezTo>
                <a:cubicBezTo>
                  <a:pt x="19676" y="21046"/>
                  <a:pt x="19676" y="20932"/>
                  <a:pt x="19676" y="20726"/>
                </a:cubicBezTo>
                <a:lnTo>
                  <a:pt x="20269" y="20156"/>
                </a:lnTo>
                <a:cubicBezTo>
                  <a:pt x="20269" y="20201"/>
                  <a:pt x="20292" y="20270"/>
                  <a:pt x="20315" y="20338"/>
                </a:cubicBezTo>
                <a:cubicBezTo>
                  <a:pt x="19950" y="21206"/>
                  <a:pt x="19836" y="21822"/>
                  <a:pt x="19836" y="21822"/>
                </a:cubicBezTo>
                <a:cubicBezTo>
                  <a:pt x="19927" y="21365"/>
                  <a:pt x="20109" y="20909"/>
                  <a:pt x="20338" y="20475"/>
                </a:cubicBezTo>
                <a:cubicBezTo>
                  <a:pt x="20520" y="21206"/>
                  <a:pt x="20657" y="22050"/>
                  <a:pt x="20749" y="23077"/>
                </a:cubicBezTo>
                <a:cubicBezTo>
                  <a:pt x="20749" y="23077"/>
                  <a:pt x="21068" y="21571"/>
                  <a:pt x="20657" y="19973"/>
                </a:cubicBezTo>
                <a:cubicBezTo>
                  <a:pt x="20749" y="19813"/>
                  <a:pt x="20863" y="19654"/>
                  <a:pt x="21000" y="19494"/>
                </a:cubicBezTo>
                <a:cubicBezTo>
                  <a:pt x="21068" y="19631"/>
                  <a:pt x="21137" y="19790"/>
                  <a:pt x="21205" y="19950"/>
                </a:cubicBezTo>
                <a:cubicBezTo>
                  <a:pt x="21205" y="19950"/>
                  <a:pt x="21182" y="19722"/>
                  <a:pt x="21091" y="19357"/>
                </a:cubicBezTo>
                <a:cubicBezTo>
                  <a:pt x="21159" y="19288"/>
                  <a:pt x="21205" y="19197"/>
                  <a:pt x="21274" y="19129"/>
                </a:cubicBezTo>
                <a:lnTo>
                  <a:pt x="22689" y="17713"/>
                </a:lnTo>
                <a:cubicBezTo>
                  <a:pt x="23670" y="16869"/>
                  <a:pt x="24515" y="16367"/>
                  <a:pt x="24515" y="16367"/>
                </a:cubicBezTo>
                <a:lnTo>
                  <a:pt x="24515" y="16367"/>
                </a:lnTo>
                <a:cubicBezTo>
                  <a:pt x="21274" y="19517"/>
                  <a:pt x="21570" y="22621"/>
                  <a:pt x="21570" y="22621"/>
                </a:cubicBezTo>
                <a:cubicBezTo>
                  <a:pt x="21639" y="20932"/>
                  <a:pt x="23008" y="18923"/>
                  <a:pt x="23967" y="17736"/>
                </a:cubicBezTo>
                <a:lnTo>
                  <a:pt x="23967" y="17736"/>
                </a:lnTo>
                <a:cubicBezTo>
                  <a:pt x="23784" y="18124"/>
                  <a:pt x="23625" y="18512"/>
                  <a:pt x="23465" y="18855"/>
                </a:cubicBezTo>
                <a:cubicBezTo>
                  <a:pt x="22871" y="19950"/>
                  <a:pt x="22575" y="20932"/>
                  <a:pt x="22301" y="22119"/>
                </a:cubicBezTo>
                <a:lnTo>
                  <a:pt x="23739" y="19083"/>
                </a:lnTo>
                <a:lnTo>
                  <a:pt x="23739" y="19083"/>
                </a:lnTo>
                <a:cubicBezTo>
                  <a:pt x="22849" y="21731"/>
                  <a:pt x="23373" y="23853"/>
                  <a:pt x="23373" y="23853"/>
                </a:cubicBezTo>
                <a:cubicBezTo>
                  <a:pt x="22940" y="20635"/>
                  <a:pt x="25519" y="16823"/>
                  <a:pt x="25519" y="16823"/>
                </a:cubicBezTo>
                <a:lnTo>
                  <a:pt x="25519" y="16823"/>
                </a:lnTo>
                <a:cubicBezTo>
                  <a:pt x="25473" y="16960"/>
                  <a:pt x="25428" y="17074"/>
                  <a:pt x="25382" y="17211"/>
                </a:cubicBezTo>
                <a:cubicBezTo>
                  <a:pt x="24629" y="18626"/>
                  <a:pt x="23716" y="21206"/>
                  <a:pt x="24264" y="22598"/>
                </a:cubicBezTo>
                <a:lnTo>
                  <a:pt x="24880" y="19745"/>
                </a:lnTo>
                <a:lnTo>
                  <a:pt x="24880" y="19745"/>
                </a:lnTo>
                <a:cubicBezTo>
                  <a:pt x="24834" y="21274"/>
                  <a:pt x="25177" y="22393"/>
                  <a:pt x="25177" y="22393"/>
                </a:cubicBezTo>
                <a:cubicBezTo>
                  <a:pt x="24652" y="19676"/>
                  <a:pt x="25588" y="17759"/>
                  <a:pt x="25839" y="17303"/>
                </a:cubicBezTo>
                <a:lnTo>
                  <a:pt x="25839" y="17303"/>
                </a:lnTo>
                <a:cubicBezTo>
                  <a:pt x="25382" y="18855"/>
                  <a:pt x="25063" y="21000"/>
                  <a:pt x="26135" y="22324"/>
                </a:cubicBezTo>
                <a:lnTo>
                  <a:pt x="26044" y="20795"/>
                </a:lnTo>
                <a:lnTo>
                  <a:pt x="26044" y="20795"/>
                </a:lnTo>
                <a:cubicBezTo>
                  <a:pt x="26432" y="21776"/>
                  <a:pt x="26980" y="22210"/>
                  <a:pt x="26980" y="22210"/>
                </a:cubicBezTo>
                <a:cubicBezTo>
                  <a:pt x="25496" y="20156"/>
                  <a:pt x="26272" y="17280"/>
                  <a:pt x="26272" y="17280"/>
                </a:cubicBezTo>
                <a:lnTo>
                  <a:pt x="26272" y="17280"/>
                </a:lnTo>
                <a:cubicBezTo>
                  <a:pt x="25884" y="20361"/>
                  <a:pt x="28715" y="22507"/>
                  <a:pt x="28715" y="22507"/>
                </a:cubicBezTo>
                <a:cubicBezTo>
                  <a:pt x="27436" y="21297"/>
                  <a:pt x="26957" y="19471"/>
                  <a:pt x="26797" y="18672"/>
                </a:cubicBezTo>
                <a:lnTo>
                  <a:pt x="26797" y="18672"/>
                </a:lnTo>
                <a:cubicBezTo>
                  <a:pt x="27048" y="19517"/>
                  <a:pt x="27961" y="20681"/>
                  <a:pt x="28760" y="21594"/>
                </a:cubicBezTo>
                <a:cubicBezTo>
                  <a:pt x="28098" y="20703"/>
                  <a:pt x="27665" y="19745"/>
                  <a:pt x="27391" y="19083"/>
                </a:cubicBezTo>
                <a:lnTo>
                  <a:pt x="27391" y="19083"/>
                </a:lnTo>
                <a:cubicBezTo>
                  <a:pt x="28212" y="20726"/>
                  <a:pt x="30175" y="21868"/>
                  <a:pt x="30175" y="21868"/>
                </a:cubicBezTo>
                <a:cubicBezTo>
                  <a:pt x="28532" y="20635"/>
                  <a:pt x="27687" y="18741"/>
                  <a:pt x="27687" y="18741"/>
                </a:cubicBezTo>
                <a:cubicBezTo>
                  <a:pt x="26957" y="17029"/>
                  <a:pt x="24903" y="15613"/>
                  <a:pt x="22757" y="14563"/>
                </a:cubicBezTo>
                <a:cubicBezTo>
                  <a:pt x="21342" y="13011"/>
                  <a:pt x="20361" y="11003"/>
                  <a:pt x="20361" y="11003"/>
                </a:cubicBezTo>
                <a:lnTo>
                  <a:pt x="20361" y="11003"/>
                </a:lnTo>
                <a:cubicBezTo>
                  <a:pt x="22438" y="13696"/>
                  <a:pt x="24309" y="14700"/>
                  <a:pt x="25245" y="15066"/>
                </a:cubicBezTo>
                <a:lnTo>
                  <a:pt x="26729" y="16504"/>
                </a:lnTo>
                <a:cubicBezTo>
                  <a:pt x="26435" y="16074"/>
                  <a:pt x="26119" y="15667"/>
                  <a:pt x="25780" y="15238"/>
                </a:cubicBezTo>
                <a:lnTo>
                  <a:pt x="25780" y="15238"/>
                </a:lnTo>
                <a:cubicBezTo>
                  <a:pt x="25815" y="15248"/>
                  <a:pt x="25850" y="15248"/>
                  <a:pt x="25884" y="15248"/>
                </a:cubicBezTo>
                <a:cubicBezTo>
                  <a:pt x="25884" y="15248"/>
                  <a:pt x="25839" y="15248"/>
                  <a:pt x="25770" y="15225"/>
                </a:cubicBezTo>
                <a:lnTo>
                  <a:pt x="25770" y="15225"/>
                </a:lnTo>
                <a:cubicBezTo>
                  <a:pt x="25774" y="15230"/>
                  <a:pt x="25777" y="15234"/>
                  <a:pt x="25780" y="15238"/>
                </a:cubicBezTo>
                <a:lnTo>
                  <a:pt x="25780" y="15238"/>
                </a:lnTo>
                <a:cubicBezTo>
                  <a:pt x="25769" y="15235"/>
                  <a:pt x="25758" y="15231"/>
                  <a:pt x="25747" y="15225"/>
                </a:cubicBezTo>
                <a:cubicBezTo>
                  <a:pt x="25017" y="14335"/>
                  <a:pt x="24172" y="13491"/>
                  <a:pt x="23259" y="12737"/>
                </a:cubicBezTo>
                <a:cubicBezTo>
                  <a:pt x="22803" y="12349"/>
                  <a:pt x="22187" y="11984"/>
                  <a:pt x="21616" y="11573"/>
                </a:cubicBezTo>
                <a:lnTo>
                  <a:pt x="21616" y="11573"/>
                </a:lnTo>
                <a:lnTo>
                  <a:pt x="25085" y="14929"/>
                </a:lnTo>
                <a:cubicBezTo>
                  <a:pt x="23716" y="14130"/>
                  <a:pt x="22118" y="12281"/>
                  <a:pt x="21365" y="11368"/>
                </a:cubicBezTo>
                <a:lnTo>
                  <a:pt x="21365" y="11368"/>
                </a:lnTo>
                <a:cubicBezTo>
                  <a:pt x="21433" y="11436"/>
                  <a:pt x="21525" y="11505"/>
                  <a:pt x="21616" y="11573"/>
                </a:cubicBezTo>
                <a:lnTo>
                  <a:pt x="21159" y="11140"/>
                </a:lnTo>
                <a:cubicBezTo>
                  <a:pt x="21000" y="10911"/>
                  <a:pt x="20908" y="10797"/>
                  <a:pt x="20908" y="10797"/>
                </a:cubicBezTo>
                <a:lnTo>
                  <a:pt x="20908" y="10797"/>
                </a:lnTo>
                <a:cubicBezTo>
                  <a:pt x="25839" y="12646"/>
                  <a:pt x="28737" y="19517"/>
                  <a:pt x="28737" y="19517"/>
                </a:cubicBezTo>
                <a:cubicBezTo>
                  <a:pt x="27505" y="13308"/>
                  <a:pt x="21890" y="10455"/>
                  <a:pt x="21890" y="10455"/>
                </a:cubicBezTo>
                <a:lnTo>
                  <a:pt x="21890" y="10455"/>
                </a:lnTo>
                <a:cubicBezTo>
                  <a:pt x="25063" y="11414"/>
                  <a:pt x="29240" y="17051"/>
                  <a:pt x="29240" y="17051"/>
                </a:cubicBezTo>
                <a:cubicBezTo>
                  <a:pt x="26820" y="12327"/>
                  <a:pt x="22598" y="10044"/>
                  <a:pt x="22597" y="10044"/>
                </a:cubicBezTo>
                <a:lnTo>
                  <a:pt x="22597" y="10044"/>
                </a:lnTo>
                <a:cubicBezTo>
                  <a:pt x="25291" y="10889"/>
                  <a:pt x="28806" y="15248"/>
                  <a:pt x="28806" y="15248"/>
                </a:cubicBezTo>
                <a:cubicBezTo>
                  <a:pt x="28053" y="12920"/>
                  <a:pt x="25839" y="11414"/>
                  <a:pt x="25839" y="11414"/>
                </a:cubicBezTo>
                <a:lnTo>
                  <a:pt x="25839" y="11414"/>
                </a:lnTo>
                <a:cubicBezTo>
                  <a:pt x="27619" y="12555"/>
                  <a:pt x="29445" y="13696"/>
                  <a:pt x="29445" y="13696"/>
                </a:cubicBezTo>
                <a:cubicBezTo>
                  <a:pt x="28669" y="12623"/>
                  <a:pt x="27140" y="11939"/>
                  <a:pt x="27140" y="11939"/>
                </a:cubicBezTo>
                <a:lnTo>
                  <a:pt x="27140" y="11939"/>
                </a:lnTo>
                <a:cubicBezTo>
                  <a:pt x="28372" y="12212"/>
                  <a:pt x="29673" y="12966"/>
                  <a:pt x="29673" y="12966"/>
                </a:cubicBezTo>
                <a:cubicBezTo>
                  <a:pt x="29399" y="12486"/>
                  <a:pt x="28874" y="12281"/>
                  <a:pt x="28486" y="12167"/>
                </a:cubicBezTo>
                <a:lnTo>
                  <a:pt x="28486" y="12167"/>
                </a:lnTo>
                <a:cubicBezTo>
                  <a:pt x="28660" y="12188"/>
                  <a:pt x="28840" y="12197"/>
                  <a:pt x="29019" y="12197"/>
                </a:cubicBezTo>
                <a:cubicBezTo>
                  <a:pt x="29806" y="12197"/>
                  <a:pt x="30563" y="12030"/>
                  <a:pt x="30563" y="12030"/>
                </a:cubicBezTo>
                <a:lnTo>
                  <a:pt x="28692" y="11870"/>
                </a:lnTo>
                <a:cubicBezTo>
                  <a:pt x="29331" y="11847"/>
                  <a:pt x="29879" y="11459"/>
                  <a:pt x="30153" y="11185"/>
                </a:cubicBezTo>
                <a:lnTo>
                  <a:pt x="30153" y="11185"/>
                </a:lnTo>
                <a:cubicBezTo>
                  <a:pt x="29762" y="11513"/>
                  <a:pt x="29254" y="11601"/>
                  <a:pt x="28821" y="11601"/>
                </a:cubicBezTo>
                <a:cubicBezTo>
                  <a:pt x="28318" y="11601"/>
                  <a:pt x="27916" y="11482"/>
                  <a:pt x="27916" y="11482"/>
                </a:cubicBezTo>
                <a:lnTo>
                  <a:pt x="27916" y="11482"/>
                </a:lnTo>
                <a:cubicBezTo>
                  <a:pt x="28042" y="11493"/>
                  <a:pt x="28161" y="11498"/>
                  <a:pt x="28273" y="11498"/>
                </a:cubicBezTo>
                <a:cubicBezTo>
                  <a:pt x="29843" y="11498"/>
                  <a:pt x="30061" y="10524"/>
                  <a:pt x="30061" y="10523"/>
                </a:cubicBezTo>
                <a:lnTo>
                  <a:pt x="30061" y="10523"/>
                </a:lnTo>
                <a:cubicBezTo>
                  <a:pt x="29649" y="11042"/>
                  <a:pt x="28812" y="11150"/>
                  <a:pt x="28184" y="11150"/>
                </a:cubicBezTo>
                <a:cubicBezTo>
                  <a:pt x="27734" y="11150"/>
                  <a:pt x="27391" y="11094"/>
                  <a:pt x="27391" y="11094"/>
                </a:cubicBezTo>
                <a:lnTo>
                  <a:pt x="27391" y="11094"/>
                </a:lnTo>
                <a:cubicBezTo>
                  <a:pt x="27454" y="11096"/>
                  <a:pt x="27515" y="11097"/>
                  <a:pt x="27575" y="11097"/>
                </a:cubicBezTo>
                <a:cubicBezTo>
                  <a:pt x="29490" y="11097"/>
                  <a:pt x="29833" y="10067"/>
                  <a:pt x="29833" y="10067"/>
                </a:cubicBezTo>
                <a:lnTo>
                  <a:pt x="29833" y="10067"/>
                </a:lnTo>
                <a:cubicBezTo>
                  <a:pt x="29196" y="10615"/>
                  <a:pt x="28295" y="10736"/>
                  <a:pt x="27624" y="10736"/>
                </a:cubicBezTo>
                <a:cubicBezTo>
                  <a:pt x="27093" y="10736"/>
                  <a:pt x="26706" y="10660"/>
                  <a:pt x="26706" y="10660"/>
                </a:cubicBezTo>
                <a:cubicBezTo>
                  <a:pt x="29810" y="10569"/>
                  <a:pt x="29993" y="9086"/>
                  <a:pt x="29993" y="9085"/>
                </a:cubicBezTo>
                <a:lnTo>
                  <a:pt x="29993" y="9085"/>
                </a:lnTo>
                <a:cubicBezTo>
                  <a:pt x="29081" y="10069"/>
                  <a:pt x="27848" y="10303"/>
                  <a:pt x="26882" y="10303"/>
                </a:cubicBezTo>
                <a:cubicBezTo>
                  <a:pt x="26012" y="10303"/>
                  <a:pt x="25359" y="10113"/>
                  <a:pt x="25359" y="10113"/>
                </a:cubicBezTo>
                <a:lnTo>
                  <a:pt x="25359" y="10113"/>
                </a:lnTo>
                <a:cubicBezTo>
                  <a:pt x="25682" y="10143"/>
                  <a:pt x="25983" y="10157"/>
                  <a:pt x="26263" y="10157"/>
                </a:cubicBezTo>
                <a:cubicBezTo>
                  <a:pt x="30014" y="10157"/>
                  <a:pt x="30153" y="7648"/>
                  <a:pt x="30153" y="7647"/>
                </a:cubicBezTo>
                <a:lnTo>
                  <a:pt x="30153" y="7647"/>
                </a:lnTo>
                <a:cubicBezTo>
                  <a:pt x="29292" y="9443"/>
                  <a:pt x="27764" y="9863"/>
                  <a:pt x="26525" y="9863"/>
                </a:cubicBezTo>
                <a:cubicBezTo>
                  <a:pt x="25496" y="9863"/>
                  <a:pt x="24666" y="9573"/>
                  <a:pt x="24583" y="9542"/>
                </a:cubicBezTo>
                <a:lnTo>
                  <a:pt x="24583" y="9542"/>
                </a:lnTo>
                <a:cubicBezTo>
                  <a:pt x="25112" y="9638"/>
                  <a:pt x="25572" y="9680"/>
                  <a:pt x="25972" y="9680"/>
                </a:cubicBezTo>
                <a:cubicBezTo>
                  <a:pt x="28317" y="9680"/>
                  <a:pt x="28600" y="8264"/>
                  <a:pt x="28600" y="8264"/>
                </a:cubicBezTo>
                <a:lnTo>
                  <a:pt x="28600" y="8264"/>
                </a:lnTo>
                <a:cubicBezTo>
                  <a:pt x="27815" y="9137"/>
                  <a:pt x="26737" y="9384"/>
                  <a:pt x="25866" y="9384"/>
                </a:cubicBezTo>
                <a:cubicBezTo>
                  <a:pt x="25826" y="9384"/>
                  <a:pt x="25786" y="9383"/>
                  <a:pt x="25747" y="9382"/>
                </a:cubicBezTo>
                <a:cubicBezTo>
                  <a:pt x="26592" y="9222"/>
                  <a:pt x="27368" y="8880"/>
                  <a:pt x="27756" y="8264"/>
                </a:cubicBezTo>
                <a:lnTo>
                  <a:pt x="27756" y="8264"/>
                </a:lnTo>
                <a:lnTo>
                  <a:pt x="26318" y="8697"/>
                </a:lnTo>
                <a:cubicBezTo>
                  <a:pt x="26546" y="8583"/>
                  <a:pt x="26752" y="8446"/>
                  <a:pt x="26911" y="8264"/>
                </a:cubicBezTo>
                <a:lnTo>
                  <a:pt x="26911" y="8264"/>
                </a:lnTo>
                <a:lnTo>
                  <a:pt x="23853" y="9222"/>
                </a:lnTo>
                <a:cubicBezTo>
                  <a:pt x="21867" y="9382"/>
                  <a:pt x="19379" y="10592"/>
                  <a:pt x="17530" y="11642"/>
                </a:cubicBezTo>
                <a:cubicBezTo>
                  <a:pt x="17736" y="11117"/>
                  <a:pt x="17804" y="10660"/>
                  <a:pt x="17804" y="10272"/>
                </a:cubicBezTo>
                <a:cubicBezTo>
                  <a:pt x="18095" y="10369"/>
                  <a:pt x="18463" y="10421"/>
                  <a:pt x="18810" y="10421"/>
                </a:cubicBezTo>
                <a:cubicBezTo>
                  <a:pt x="19115" y="10421"/>
                  <a:pt x="19404" y="10381"/>
                  <a:pt x="19607" y="10295"/>
                </a:cubicBezTo>
                <a:lnTo>
                  <a:pt x="17804" y="10135"/>
                </a:lnTo>
                <a:cubicBezTo>
                  <a:pt x="17804" y="9907"/>
                  <a:pt x="17758" y="9725"/>
                  <a:pt x="17736" y="9565"/>
                </a:cubicBezTo>
                <a:lnTo>
                  <a:pt x="17736" y="9565"/>
                </a:lnTo>
                <a:cubicBezTo>
                  <a:pt x="18348" y="9851"/>
                  <a:pt x="19101" y="9997"/>
                  <a:pt x="19821" y="9997"/>
                </a:cubicBezTo>
                <a:cubicBezTo>
                  <a:pt x="20364" y="9997"/>
                  <a:pt x="20888" y="9914"/>
                  <a:pt x="21319" y="9747"/>
                </a:cubicBezTo>
                <a:lnTo>
                  <a:pt x="20543" y="9679"/>
                </a:lnTo>
                <a:cubicBezTo>
                  <a:pt x="21388" y="9519"/>
                  <a:pt x="22164" y="9222"/>
                  <a:pt x="22666" y="8994"/>
                </a:cubicBezTo>
                <a:lnTo>
                  <a:pt x="22666" y="8994"/>
                </a:lnTo>
                <a:cubicBezTo>
                  <a:pt x="21800" y="9366"/>
                  <a:pt x="21054" y="9503"/>
                  <a:pt x="20428" y="9503"/>
                </a:cubicBezTo>
                <a:cubicBezTo>
                  <a:pt x="19057" y="9503"/>
                  <a:pt x="18253" y="8850"/>
                  <a:pt x="17987" y="8583"/>
                </a:cubicBezTo>
                <a:lnTo>
                  <a:pt x="17987" y="8583"/>
                </a:lnTo>
                <a:cubicBezTo>
                  <a:pt x="18686" y="9007"/>
                  <a:pt x="19514" y="9215"/>
                  <a:pt x="20343" y="9215"/>
                </a:cubicBezTo>
                <a:cubicBezTo>
                  <a:pt x="21301" y="9215"/>
                  <a:pt x="22261" y="8939"/>
                  <a:pt x="23031" y="8401"/>
                </a:cubicBezTo>
                <a:lnTo>
                  <a:pt x="22597" y="8401"/>
                </a:lnTo>
                <a:cubicBezTo>
                  <a:pt x="23145" y="8150"/>
                  <a:pt x="23442" y="7876"/>
                  <a:pt x="23442" y="7876"/>
                </a:cubicBezTo>
                <a:lnTo>
                  <a:pt x="23442" y="7876"/>
                </a:lnTo>
                <a:cubicBezTo>
                  <a:pt x="23077" y="8104"/>
                  <a:pt x="22734" y="8287"/>
                  <a:pt x="22369" y="8401"/>
                </a:cubicBezTo>
                <a:lnTo>
                  <a:pt x="19014" y="8446"/>
                </a:lnTo>
                <a:cubicBezTo>
                  <a:pt x="18306" y="8195"/>
                  <a:pt x="17895" y="7899"/>
                  <a:pt x="17895" y="7899"/>
                </a:cubicBezTo>
                <a:lnTo>
                  <a:pt x="17895" y="7899"/>
                </a:lnTo>
                <a:cubicBezTo>
                  <a:pt x="17987" y="7921"/>
                  <a:pt x="18055" y="7921"/>
                  <a:pt x="18147" y="7921"/>
                </a:cubicBezTo>
                <a:cubicBezTo>
                  <a:pt x="18853" y="8171"/>
                  <a:pt x="19762" y="8333"/>
                  <a:pt x="20643" y="8333"/>
                </a:cubicBezTo>
                <a:cubicBezTo>
                  <a:pt x="21612" y="8333"/>
                  <a:pt x="22548" y="8138"/>
                  <a:pt x="23145" y="7647"/>
                </a:cubicBezTo>
                <a:lnTo>
                  <a:pt x="23145" y="7647"/>
                </a:lnTo>
                <a:lnTo>
                  <a:pt x="20954" y="7693"/>
                </a:lnTo>
                <a:cubicBezTo>
                  <a:pt x="20224" y="7670"/>
                  <a:pt x="19584" y="7625"/>
                  <a:pt x="19082" y="7579"/>
                </a:cubicBezTo>
                <a:lnTo>
                  <a:pt x="19082" y="7579"/>
                </a:lnTo>
                <a:cubicBezTo>
                  <a:pt x="19164" y="7581"/>
                  <a:pt x="19245" y="7582"/>
                  <a:pt x="19324" y="7582"/>
                </a:cubicBezTo>
                <a:cubicBezTo>
                  <a:pt x="22322" y="7582"/>
                  <a:pt x="23145" y="5936"/>
                  <a:pt x="23145" y="5936"/>
                </a:cubicBezTo>
                <a:lnTo>
                  <a:pt x="23145" y="5936"/>
                </a:lnTo>
                <a:cubicBezTo>
                  <a:pt x="22125" y="6846"/>
                  <a:pt x="20834" y="7059"/>
                  <a:pt x="19849" y="7059"/>
                </a:cubicBezTo>
                <a:cubicBezTo>
                  <a:pt x="18982" y="7059"/>
                  <a:pt x="18352" y="6894"/>
                  <a:pt x="18352" y="6894"/>
                </a:cubicBezTo>
                <a:cubicBezTo>
                  <a:pt x="18466" y="6871"/>
                  <a:pt x="18580" y="6871"/>
                  <a:pt x="18694" y="6871"/>
                </a:cubicBezTo>
                <a:cubicBezTo>
                  <a:pt x="18812" y="6887"/>
                  <a:pt x="18932" y="6894"/>
                  <a:pt x="19053" y="6894"/>
                </a:cubicBezTo>
                <a:cubicBezTo>
                  <a:pt x="19636" y="6894"/>
                  <a:pt x="20246" y="6734"/>
                  <a:pt x="20794" y="6620"/>
                </a:cubicBezTo>
                <a:cubicBezTo>
                  <a:pt x="21821" y="6369"/>
                  <a:pt x="22392" y="5890"/>
                  <a:pt x="23145" y="5182"/>
                </a:cubicBezTo>
                <a:lnTo>
                  <a:pt x="23145" y="5182"/>
                </a:lnTo>
                <a:lnTo>
                  <a:pt x="22666" y="5342"/>
                </a:lnTo>
                <a:cubicBezTo>
                  <a:pt x="23373" y="4635"/>
                  <a:pt x="23488" y="3927"/>
                  <a:pt x="23488" y="3927"/>
                </a:cubicBezTo>
                <a:lnTo>
                  <a:pt x="23488" y="3927"/>
                </a:lnTo>
                <a:cubicBezTo>
                  <a:pt x="22917" y="4749"/>
                  <a:pt x="22324" y="5296"/>
                  <a:pt x="21730" y="5662"/>
                </a:cubicBezTo>
                <a:lnTo>
                  <a:pt x="19448" y="6461"/>
                </a:lnTo>
                <a:cubicBezTo>
                  <a:pt x="19333" y="6468"/>
                  <a:pt x="19229" y="6471"/>
                  <a:pt x="19136" y="6471"/>
                </a:cubicBezTo>
                <a:cubicBezTo>
                  <a:pt x="18950" y="6471"/>
                  <a:pt x="18808" y="6461"/>
                  <a:pt x="18717" y="6461"/>
                </a:cubicBezTo>
                <a:cubicBezTo>
                  <a:pt x="18649" y="6438"/>
                  <a:pt x="18626" y="6438"/>
                  <a:pt x="18626" y="6438"/>
                </a:cubicBezTo>
                <a:cubicBezTo>
                  <a:pt x="18694" y="6438"/>
                  <a:pt x="18740" y="6415"/>
                  <a:pt x="18808" y="6415"/>
                </a:cubicBezTo>
                <a:lnTo>
                  <a:pt x="18717" y="6461"/>
                </a:lnTo>
                <a:cubicBezTo>
                  <a:pt x="20315" y="6095"/>
                  <a:pt x="21844" y="5844"/>
                  <a:pt x="22757" y="4292"/>
                </a:cubicBezTo>
                <a:lnTo>
                  <a:pt x="22757" y="4292"/>
                </a:lnTo>
                <a:lnTo>
                  <a:pt x="22118" y="4635"/>
                </a:lnTo>
                <a:cubicBezTo>
                  <a:pt x="23168" y="3493"/>
                  <a:pt x="23305" y="2261"/>
                  <a:pt x="23305" y="2261"/>
                </a:cubicBezTo>
                <a:lnTo>
                  <a:pt x="23305" y="2261"/>
                </a:lnTo>
                <a:cubicBezTo>
                  <a:pt x="22255" y="5114"/>
                  <a:pt x="18900" y="5981"/>
                  <a:pt x="18900" y="5981"/>
                </a:cubicBezTo>
                <a:cubicBezTo>
                  <a:pt x="22871" y="4178"/>
                  <a:pt x="22620" y="1302"/>
                  <a:pt x="22620" y="1302"/>
                </a:cubicBezTo>
                <a:lnTo>
                  <a:pt x="22620" y="1302"/>
                </a:lnTo>
                <a:cubicBezTo>
                  <a:pt x="22004" y="3767"/>
                  <a:pt x="19311" y="5456"/>
                  <a:pt x="19311" y="5456"/>
                </a:cubicBezTo>
                <a:cubicBezTo>
                  <a:pt x="20338" y="4680"/>
                  <a:pt x="21798" y="1964"/>
                  <a:pt x="21799" y="1964"/>
                </a:cubicBezTo>
                <a:lnTo>
                  <a:pt x="21799" y="1964"/>
                </a:lnTo>
                <a:cubicBezTo>
                  <a:pt x="19995" y="3493"/>
                  <a:pt x="18671" y="5525"/>
                  <a:pt x="17713" y="7488"/>
                </a:cubicBezTo>
                <a:lnTo>
                  <a:pt x="17964" y="6483"/>
                </a:lnTo>
                <a:lnTo>
                  <a:pt x="17964" y="6483"/>
                </a:lnTo>
                <a:cubicBezTo>
                  <a:pt x="17781" y="6871"/>
                  <a:pt x="17622" y="7396"/>
                  <a:pt x="17530" y="7876"/>
                </a:cubicBezTo>
                <a:cubicBezTo>
                  <a:pt x="17462" y="8035"/>
                  <a:pt x="17370" y="8218"/>
                  <a:pt x="17302" y="8378"/>
                </a:cubicBezTo>
                <a:lnTo>
                  <a:pt x="17553" y="6597"/>
                </a:lnTo>
                <a:lnTo>
                  <a:pt x="17553" y="6597"/>
                </a:lnTo>
                <a:cubicBezTo>
                  <a:pt x="17485" y="6757"/>
                  <a:pt x="17416" y="6940"/>
                  <a:pt x="17370" y="7122"/>
                </a:cubicBezTo>
                <a:cubicBezTo>
                  <a:pt x="17462" y="6506"/>
                  <a:pt x="17530" y="5890"/>
                  <a:pt x="17530" y="5274"/>
                </a:cubicBezTo>
                <a:cubicBezTo>
                  <a:pt x="17599" y="3288"/>
                  <a:pt x="17211" y="1325"/>
                  <a:pt x="15864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561" name="Google Shape;5055;p33"/>
          <p:cNvGrpSpPr/>
          <p:nvPr/>
        </p:nvGrpSpPr>
        <p:grpSpPr>
          <a:xfrm>
            <a:off x="360" y="36360"/>
            <a:ext cx="1105560" cy="1005840"/>
            <a:chOff x="360" y="36360"/>
            <a:chExt cx="1105560" cy="1005840"/>
          </a:xfrm>
        </p:grpSpPr>
        <p:sp>
          <p:nvSpPr>
            <p:cNvPr id="1562" name="Google Shape;5056;p33"/>
            <p:cNvSpPr/>
            <p:nvPr/>
          </p:nvSpPr>
          <p:spPr>
            <a:xfrm rot="4158600">
              <a:off x="186120" y="86760"/>
              <a:ext cx="733680" cy="904680"/>
            </a:xfrm>
            <a:custGeom>
              <a:avLst/>
              <a:gdLst>
                <a:gd name="textAreaLeft" fmla="*/ 0 w 733680"/>
                <a:gd name="textAreaRight" fmla="*/ 734040 w 733680"/>
                <a:gd name="textAreaTop" fmla="*/ 0 h 904680"/>
                <a:gd name="textAreaBottom" fmla="*/ 905040 h 90468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3" name="Google Shape;5057;p33"/>
            <p:cNvSpPr/>
            <p:nvPr/>
          </p:nvSpPr>
          <p:spPr>
            <a:xfrm rot="4158600">
              <a:off x="245160" y="132840"/>
              <a:ext cx="627480" cy="830160"/>
            </a:xfrm>
            <a:custGeom>
              <a:avLst/>
              <a:gdLst>
                <a:gd name="textAreaLeft" fmla="*/ 0 w 627480"/>
                <a:gd name="textAreaRight" fmla="*/ 627840 w 627480"/>
                <a:gd name="textAreaTop" fmla="*/ 0 h 830160"/>
                <a:gd name="textAreaBottom" fmla="*/ 830520 h 83016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4" name="Google Shape;5058;p33"/>
            <p:cNvSpPr/>
            <p:nvPr/>
          </p:nvSpPr>
          <p:spPr>
            <a:xfrm rot="4158600">
              <a:off x="8640" y="592200"/>
              <a:ext cx="546480" cy="207720"/>
            </a:xfrm>
            <a:custGeom>
              <a:avLst/>
              <a:gdLst>
                <a:gd name="textAreaLeft" fmla="*/ 0 w 546480"/>
                <a:gd name="textAreaRight" fmla="*/ 546840 w 546480"/>
                <a:gd name="textAreaTop" fmla="*/ 0 h 207720"/>
                <a:gd name="textAreaBottom" fmla="*/ 208080 h 20772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5" name="Google Shape;5059;p33"/>
            <p:cNvSpPr/>
            <p:nvPr/>
          </p:nvSpPr>
          <p:spPr>
            <a:xfrm rot="4158600">
              <a:off x="251280" y="589320"/>
              <a:ext cx="110880" cy="4932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49320"/>
                <a:gd name="textAreaBottom" fmla="*/ 49680 h 4932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6" name="Google Shape;5060;p33"/>
            <p:cNvSpPr/>
            <p:nvPr/>
          </p:nvSpPr>
          <p:spPr>
            <a:xfrm rot="5415000">
              <a:off x="437040" y="500400"/>
              <a:ext cx="16200" cy="18360"/>
            </a:xfrm>
            <a:custGeom>
              <a:avLst/>
              <a:gdLst>
                <a:gd name="textAreaLeft" fmla="*/ 0 w 16200"/>
                <a:gd name="textAreaRight" fmla="*/ 16560 w 1620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7" name="Google Shape;5061;p33"/>
            <p:cNvSpPr/>
            <p:nvPr/>
          </p:nvSpPr>
          <p:spPr>
            <a:xfrm rot="5415000">
              <a:off x="465840" y="500400"/>
              <a:ext cx="9360" cy="1188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1880"/>
                <a:gd name="textAreaBottom" fmla="*/ 12240 h 1188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8" name="Google Shape;5062;p33"/>
            <p:cNvSpPr/>
            <p:nvPr/>
          </p:nvSpPr>
          <p:spPr>
            <a:xfrm rot="5415000">
              <a:off x="432000" y="474840"/>
              <a:ext cx="7920" cy="7200"/>
            </a:xfrm>
            <a:custGeom>
              <a:avLst/>
              <a:gdLst>
                <a:gd name="textAreaLeft" fmla="*/ 0 w 7920"/>
                <a:gd name="textAreaRight" fmla="*/ 8280 w 79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9" name="Google Shape;5063;p33"/>
            <p:cNvSpPr/>
            <p:nvPr/>
          </p:nvSpPr>
          <p:spPr>
            <a:xfrm rot="5415000">
              <a:off x="399600" y="633600"/>
              <a:ext cx="29160" cy="3168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31680"/>
                <a:gd name="textAreaBottom" fmla="*/ 32040 h 3168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0" name="Google Shape;5064;p33"/>
            <p:cNvSpPr/>
            <p:nvPr/>
          </p:nvSpPr>
          <p:spPr>
            <a:xfrm rot="5415000">
              <a:off x="432720" y="663480"/>
              <a:ext cx="11880" cy="1332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13320"/>
                <a:gd name="textAreaBottom" fmla="*/ 13680 h 1332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1" name="Google Shape;5065;p33"/>
            <p:cNvSpPr/>
            <p:nvPr/>
          </p:nvSpPr>
          <p:spPr>
            <a:xfrm rot="5415000">
              <a:off x="445320" y="646920"/>
              <a:ext cx="18360" cy="19800"/>
            </a:xfrm>
            <a:custGeom>
              <a:avLst/>
              <a:gdLst>
                <a:gd name="textAreaLeft" fmla="*/ 0 w 18360"/>
                <a:gd name="textAreaRight" fmla="*/ 18720 w 18360"/>
                <a:gd name="textAreaTop" fmla="*/ 0 h 19800"/>
                <a:gd name="textAreaBottom" fmla="*/ 20160 h 1980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2" name="Google Shape;5066;p33"/>
            <p:cNvSpPr/>
            <p:nvPr/>
          </p:nvSpPr>
          <p:spPr>
            <a:xfrm rot="5415000">
              <a:off x="454320" y="684360"/>
              <a:ext cx="18720" cy="18360"/>
            </a:xfrm>
            <a:custGeom>
              <a:avLst/>
              <a:gdLst>
                <a:gd name="textAreaLeft" fmla="*/ 0 w 18720"/>
                <a:gd name="textAreaRight" fmla="*/ 19080 w 18720"/>
                <a:gd name="textAreaTop" fmla="*/ 0 h 18360"/>
                <a:gd name="textAreaBottom" fmla="*/ 18720 h 1836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3" name="Google Shape;5067;p33"/>
            <p:cNvSpPr/>
            <p:nvPr/>
          </p:nvSpPr>
          <p:spPr>
            <a:xfrm rot="5415000">
              <a:off x="491400" y="694800"/>
              <a:ext cx="2160" cy="1800"/>
            </a:xfrm>
            <a:custGeom>
              <a:avLst/>
              <a:gdLst>
                <a:gd name="textAreaLeft" fmla="*/ 0 w 2160"/>
                <a:gd name="textAreaRight" fmla="*/ 2520 w 2160"/>
                <a:gd name="textAreaTop" fmla="*/ 0 h 1800"/>
                <a:gd name="textAreaBottom" fmla="*/ 2160 h 180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4" name="Google Shape;5068;p33"/>
            <p:cNvSpPr/>
            <p:nvPr/>
          </p:nvSpPr>
          <p:spPr>
            <a:xfrm rot="5415000">
              <a:off x="488160" y="720720"/>
              <a:ext cx="11880" cy="9360"/>
            </a:xfrm>
            <a:custGeom>
              <a:avLst/>
              <a:gdLst>
                <a:gd name="textAreaLeft" fmla="*/ 0 w 11880"/>
                <a:gd name="textAreaRight" fmla="*/ 12240 w 1188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5" name="Google Shape;5069;p33"/>
            <p:cNvSpPr/>
            <p:nvPr/>
          </p:nvSpPr>
          <p:spPr>
            <a:xfrm rot="4158600">
              <a:off x="160560" y="456480"/>
              <a:ext cx="20520" cy="190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19080"/>
                <a:gd name="textAreaBottom" fmla="*/ 19440 h 1908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6" name="Google Shape;5070;p33"/>
            <p:cNvSpPr/>
            <p:nvPr/>
          </p:nvSpPr>
          <p:spPr>
            <a:xfrm rot="4158600">
              <a:off x="146160" y="461880"/>
              <a:ext cx="9360" cy="792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7920"/>
                <a:gd name="textAreaBottom" fmla="*/ 8280 h 792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7" name="Google Shape;5071;p33"/>
            <p:cNvSpPr/>
            <p:nvPr/>
          </p:nvSpPr>
          <p:spPr>
            <a:xfrm rot="4158600">
              <a:off x="158760" y="447840"/>
              <a:ext cx="8280" cy="6120"/>
            </a:xfrm>
            <a:custGeom>
              <a:avLst/>
              <a:gdLst>
                <a:gd name="textAreaLeft" fmla="*/ 0 w 8280"/>
                <a:gd name="textAreaRight" fmla="*/ 8640 w 8280"/>
                <a:gd name="textAreaTop" fmla="*/ 0 h 6120"/>
                <a:gd name="textAreaBottom" fmla="*/ 6480 h 612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8" name="Google Shape;5072;p33"/>
            <p:cNvSpPr/>
            <p:nvPr/>
          </p:nvSpPr>
          <p:spPr>
            <a:xfrm rot="4158600">
              <a:off x="186840" y="443880"/>
              <a:ext cx="4320" cy="2880"/>
            </a:xfrm>
            <a:custGeom>
              <a:avLst/>
              <a:gdLst>
                <a:gd name="textAreaLeft" fmla="*/ 0 w 4320"/>
                <a:gd name="textAreaRight" fmla="*/ 4680 w 4320"/>
                <a:gd name="textAreaTop" fmla="*/ 0 h 2880"/>
                <a:gd name="textAreaBottom" fmla="*/ 3240 h 288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9" name="Google Shape;5073;p33"/>
            <p:cNvSpPr/>
            <p:nvPr/>
          </p:nvSpPr>
          <p:spPr>
            <a:xfrm rot="4158600">
              <a:off x="185760" y="470880"/>
              <a:ext cx="15840" cy="15480"/>
            </a:xfrm>
            <a:custGeom>
              <a:avLst/>
              <a:gdLst>
                <a:gd name="textAreaLeft" fmla="*/ 0 w 15840"/>
                <a:gd name="textAreaRight" fmla="*/ 16200 w 15840"/>
                <a:gd name="textAreaTop" fmla="*/ 0 h 15480"/>
                <a:gd name="textAreaBottom" fmla="*/ 15840 h 1548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0" name="Google Shape;5074;p33"/>
            <p:cNvSpPr/>
            <p:nvPr/>
          </p:nvSpPr>
          <p:spPr>
            <a:xfrm rot="4158600">
              <a:off x="205200" y="454680"/>
              <a:ext cx="9000" cy="9360"/>
            </a:xfrm>
            <a:custGeom>
              <a:avLst/>
              <a:gdLst>
                <a:gd name="textAreaLeft" fmla="*/ 0 w 9000"/>
                <a:gd name="textAreaRight" fmla="*/ 9360 w 9000"/>
                <a:gd name="textAreaTop" fmla="*/ 0 h 9360"/>
                <a:gd name="textAreaBottom" fmla="*/ 9720 h 936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1" name="Google Shape;5075;p33"/>
            <p:cNvSpPr/>
            <p:nvPr/>
          </p:nvSpPr>
          <p:spPr>
            <a:xfrm rot="4158600">
              <a:off x="537120" y="584640"/>
              <a:ext cx="185040" cy="296640"/>
            </a:xfrm>
            <a:custGeom>
              <a:avLst/>
              <a:gdLst>
                <a:gd name="textAreaLeft" fmla="*/ 0 w 185040"/>
                <a:gd name="textAreaRight" fmla="*/ 185400 w 185040"/>
                <a:gd name="textAreaTop" fmla="*/ 0 h 296640"/>
                <a:gd name="textAreaBottom" fmla="*/ 297000 h 29664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2" name="Google Shape;5076;p33"/>
            <p:cNvSpPr/>
            <p:nvPr/>
          </p:nvSpPr>
          <p:spPr>
            <a:xfrm rot="4158600">
              <a:off x="298800" y="394560"/>
              <a:ext cx="136440" cy="127080"/>
            </a:xfrm>
            <a:custGeom>
              <a:avLst/>
              <a:gdLst>
                <a:gd name="textAreaLeft" fmla="*/ 0 w 136440"/>
                <a:gd name="textAreaRight" fmla="*/ 136800 w 136440"/>
                <a:gd name="textAreaTop" fmla="*/ 0 h 127080"/>
                <a:gd name="textAreaBottom" fmla="*/ 127440 h 12708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3" name="Google Shape;5077;p33"/>
            <p:cNvSpPr/>
            <p:nvPr/>
          </p:nvSpPr>
          <p:spPr>
            <a:xfrm rot="4158600">
              <a:off x="655920" y="172440"/>
              <a:ext cx="149040" cy="168840"/>
            </a:xfrm>
            <a:custGeom>
              <a:avLst/>
              <a:gdLst>
                <a:gd name="textAreaLeft" fmla="*/ 0 w 149040"/>
                <a:gd name="textAreaRight" fmla="*/ 149400 w 149040"/>
                <a:gd name="textAreaTop" fmla="*/ 0 h 168840"/>
                <a:gd name="textAreaBottom" fmla="*/ 169200 h 16884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584" name="Google Shape;5078;p33"/>
            <p:cNvGrpSpPr/>
            <p:nvPr/>
          </p:nvGrpSpPr>
          <p:grpSpPr>
            <a:xfrm>
              <a:off x="237960" y="512280"/>
              <a:ext cx="234720" cy="416160"/>
              <a:chOff x="237960" y="512280"/>
              <a:chExt cx="234720" cy="416160"/>
            </a:xfrm>
          </p:grpSpPr>
          <p:sp>
            <p:nvSpPr>
              <p:cNvPr id="1585" name="Google Shape;5079;p33"/>
              <p:cNvSpPr/>
              <p:nvPr/>
            </p:nvSpPr>
            <p:spPr>
              <a:xfrm rot="5415000">
                <a:off x="155880" y="660240"/>
                <a:ext cx="379800" cy="155880"/>
              </a:xfrm>
              <a:custGeom>
                <a:avLst/>
                <a:gdLst>
                  <a:gd name="textAreaLeft" fmla="*/ 0 w 379800"/>
                  <a:gd name="textAreaRight" fmla="*/ 380160 w 379800"/>
                  <a:gd name="textAreaTop" fmla="*/ 0 h 155880"/>
                  <a:gd name="textAreaBottom" fmla="*/ 156240 h 15588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8120" bIns="78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6" name="Google Shape;5080;p33"/>
              <p:cNvSpPr/>
              <p:nvPr/>
            </p:nvSpPr>
            <p:spPr>
              <a:xfrm rot="5415000">
                <a:off x="236520" y="572040"/>
                <a:ext cx="173520" cy="54360"/>
              </a:xfrm>
              <a:custGeom>
                <a:avLst/>
                <a:gdLst>
                  <a:gd name="textAreaLeft" fmla="*/ 0 w 173520"/>
                  <a:gd name="textAreaRight" fmla="*/ 173880 w 173520"/>
                  <a:gd name="textAreaTop" fmla="*/ 0 h 54360"/>
                  <a:gd name="textAreaBottom" fmla="*/ 54720 h 5436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7" name="Google Shape;5081;p33"/>
              <p:cNvSpPr/>
              <p:nvPr/>
            </p:nvSpPr>
            <p:spPr>
              <a:xfrm rot="5415000">
                <a:off x="268560" y="610920"/>
                <a:ext cx="78480" cy="15480"/>
              </a:xfrm>
              <a:custGeom>
                <a:avLst/>
                <a:gdLst>
                  <a:gd name="textAreaLeft" fmla="*/ 0 w 78480"/>
                  <a:gd name="textAreaRight" fmla="*/ 78840 w 78480"/>
                  <a:gd name="textAreaTop" fmla="*/ 0 h 15480"/>
                  <a:gd name="textAreaBottom" fmla="*/ 15840 h 1548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8" name="Google Shape;5082;p33"/>
              <p:cNvSpPr/>
              <p:nvPr/>
            </p:nvSpPr>
            <p:spPr>
              <a:xfrm rot="5415000">
                <a:off x="230400" y="596160"/>
                <a:ext cx="128520" cy="10800"/>
              </a:xfrm>
              <a:custGeom>
                <a:avLst/>
                <a:gdLst>
                  <a:gd name="textAreaLeft" fmla="*/ 0 w 128520"/>
                  <a:gd name="textAreaRight" fmla="*/ 128880 w 12852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9" name="Google Shape;5083;p33"/>
              <p:cNvSpPr/>
              <p:nvPr/>
            </p:nvSpPr>
            <p:spPr>
              <a:xfrm rot="5415000">
                <a:off x="245880" y="599760"/>
                <a:ext cx="87480" cy="6480"/>
              </a:xfrm>
              <a:custGeom>
                <a:avLst/>
                <a:gdLst>
                  <a:gd name="textAreaLeft" fmla="*/ 0 w 87480"/>
                  <a:gd name="textAreaRight" fmla="*/ 87840 w 87480"/>
                  <a:gd name="textAreaTop" fmla="*/ 0 h 6480"/>
                  <a:gd name="textAreaBottom" fmla="*/ 6840 h 648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0" name="Google Shape;5084;p33"/>
              <p:cNvSpPr/>
              <p:nvPr/>
            </p:nvSpPr>
            <p:spPr>
              <a:xfrm rot="5415000">
                <a:off x="251640" y="703800"/>
                <a:ext cx="222120" cy="38520"/>
              </a:xfrm>
              <a:custGeom>
                <a:avLst/>
                <a:gdLst>
                  <a:gd name="textAreaLeft" fmla="*/ 0 w 222120"/>
                  <a:gd name="textAreaRight" fmla="*/ 222480 w 222120"/>
                  <a:gd name="textAreaTop" fmla="*/ 0 h 38520"/>
                  <a:gd name="textAreaBottom" fmla="*/ 38880 h 3852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440" bIns="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1" name="Google Shape;5085;p33"/>
              <p:cNvSpPr/>
              <p:nvPr/>
            </p:nvSpPr>
            <p:spPr>
              <a:xfrm rot="5415000">
                <a:off x="314280" y="700560"/>
                <a:ext cx="53640" cy="14400"/>
              </a:xfrm>
              <a:custGeom>
                <a:avLst/>
                <a:gdLst>
                  <a:gd name="textAreaLeft" fmla="*/ 0 w 53640"/>
                  <a:gd name="textAreaRight" fmla="*/ 54000 w 53640"/>
                  <a:gd name="textAreaTop" fmla="*/ 0 h 14400"/>
                  <a:gd name="textAreaBottom" fmla="*/ 14760 h 1440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2" name="Google Shape;5086;p33"/>
              <p:cNvSpPr/>
              <p:nvPr/>
            </p:nvSpPr>
            <p:spPr>
              <a:xfrm rot="5415000">
                <a:off x="264600" y="739080"/>
                <a:ext cx="121680" cy="32040"/>
              </a:xfrm>
              <a:custGeom>
                <a:avLst/>
                <a:gdLst>
                  <a:gd name="textAreaLeft" fmla="*/ 0 w 121680"/>
                  <a:gd name="textAreaRight" fmla="*/ 122040 w 121680"/>
                  <a:gd name="textAreaTop" fmla="*/ 0 h 32040"/>
                  <a:gd name="textAreaBottom" fmla="*/ 32400 h 3204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3" name="Google Shape;5087;p33"/>
              <p:cNvSpPr/>
              <p:nvPr/>
            </p:nvSpPr>
            <p:spPr>
              <a:xfrm rot="5415000">
                <a:off x="308880" y="784800"/>
                <a:ext cx="156240" cy="26280"/>
              </a:xfrm>
              <a:custGeom>
                <a:avLst/>
                <a:gdLst>
                  <a:gd name="textAreaLeft" fmla="*/ 0 w 156240"/>
                  <a:gd name="textAreaRight" fmla="*/ 156600 w 156240"/>
                  <a:gd name="textAreaTop" fmla="*/ 0 h 26280"/>
                  <a:gd name="textAreaBottom" fmla="*/ 26640 h 2628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3320" bIns="13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4" name="Google Shape;5088;p33"/>
              <p:cNvSpPr/>
              <p:nvPr/>
            </p:nvSpPr>
            <p:spPr>
              <a:xfrm rot="5415000">
                <a:off x="275400" y="749160"/>
                <a:ext cx="54360" cy="66960"/>
              </a:xfrm>
              <a:custGeom>
                <a:avLst/>
                <a:gdLst>
                  <a:gd name="textAreaLeft" fmla="*/ 0 w 54360"/>
                  <a:gd name="textAreaRight" fmla="*/ 54720 w 5436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5" name="Google Shape;5089;p33"/>
              <p:cNvSpPr/>
              <p:nvPr/>
            </p:nvSpPr>
            <p:spPr>
              <a:xfrm rot="5415000">
                <a:off x="280440" y="693720"/>
                <a:ext cx="23400" cy="109080"/>
              </a:xfrm>
              <a:custGeom>
                <a:avLst/>
                <a:gdLst>
                  <a:gd name="textAreaLeft" fmla="*/ 0 w 23400"/>
                  <a:gd name="textAreaRight" fmla="*/ 23760 w 23400"/>
                  <a:gd name="textAreaTop" fmla="*/ 0 h 109080"/>
                  <a:gd name="textAreaBottom" fmla="*/ 109440 h 10908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720" bIns="54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6" name="Google Shape;5090;p33"/>
              <p:cNvSpPr/>
              <p:nvPr/>
            </p:nvSpPr>
            <p:spPr>
              <a:xfrm rot="5415000">
                <a:off x="254520" y="686160"/>
                <a:ext cx="51480" cy="67680"/>
              </a:xfrm>
              <a:custGeom>
                <a:avLst/>
                <a:gdLst>
                  <a:gd name="textAreaLeft" fmla="*/ 0 w 51480"/>
                  <a:gd name="textAreaRight" fmla="*/ 51840 w 51480"/>
                  <a:gd name="textAreaTop" fmla="*/ 0 h 67680"/>
                  <a:gd name="textAreaBottom" fmla="*/ 68040 h 6768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7" name="Google Shape;5091;p33"/>
              <p:cNvSpPr/>
              <p:nvPr/>
            </p:nvSpPr>
            <p:spPr>
              <a:xfrm rot="5415000">
                <a:off x="249480" y="684360"/>
                <a:ext cx="40320" cy="15840"/>
              </a:xfrm>
              <a:custGeom>
                <a:avLst/>
                <a:gdLst>
                  <a:gd name="textAreaLeft" fmla="*/ 0 w 40320"/>
                  <a:gd name="textAreaRight" fmla="*/ 40680 w 4032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8" name="Google Shape;5092;p33"/>
              <p:cNvSpPr/>
              <p:nvPr/>
            </p:nvSpPr>
            <p:spPr>
              <a:xfrm rot="5415000">
                <a:off x="331200" y="765000"/>
                <a:ext cx="162000" cy="120240"/>
              </a:xfrm>
              <a:custGeom>
                <a:avLst/>
                <a:gdLst>
                  <a:gd name="textAreaLeft" fmla="*/ 0 w 162000"/>
                  <a:gd name="textAreaRight" fmla="*/ 162360 w 162000"/>
                  <a:gd name="textAreaTop" fmla="*/ 0 h 120240"/>
                  <a:gd name="textAreaBottom" fmla="*/ 120600 h 12024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9" name="Google Shape;5093;p33"/>
              <p:cNvSpPr/>
              <p:nvPr/>
            </p:nvSpPr>
            <p:spPr>
              <a:xfrm rot="5415000">
                <a:off x="370440" y="759600"/>
                <a:ext cx="27000" cy="80640"/>
              </a:xfrm>
              <a:custGeom>
                <a:avLst/>
                <a:gdLst>
                  <a:gd name="textAreaLeft" fmla="*/ 0 w 27000"/>
                  <a:gd name="textAreaRight" fmla="*/ 27360 w 27000"/>
                  <a:gd name="textAreaTop" fmla="*/ 0 h 80640"/>
                  <a:gd name="textAreaBottom" fmla="*/ 81000 h 8064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0" name="Google Shape;5094;p33"/>
              <p:cNvSpPr/>
              <p:nvPr/>
            </p:nvSpPr>
            <p:spPr>
              <a:xfrm rot="5415000">
                <a:off x="357480" y="741240"/>
                <a:ext cx="52560" cy="14760"/>
              </a:xfrm>
              <a:custGeom>
                <a:avLst/>
                <a:gdLst>
                  <a:gd name="textAreaLeft" fmla="*/ 0 w 52560"/>
                  <a:gd name="textAreaRight" fmla="*/ 52920 w 52560"/>
                  <a:gd name="textAreaTop" fmla="*/ 0 h 14760"/>
                  <a:gd name="textAreaBottom" fmla="*/ 15120 h 1476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1" name="Google Shape;5095;p33"/>
              <p:cNvSpPr/>
              <p:nvPr/>
            </p:nvSpPr>
            <p:spPr>
              <a:xfrm rot="5991600">
                <a:off x="383040" y="761760"/>
                <a:ext cx="85320" cy="10440"/>
              </a:xfrm>
              <a:custGeom>
                <a:avLst/>
                <a:gdLst>
                  <a:gd name="textAreaLeft" fmla="*/ 0 w 85320"/>
                  <a:gd name="textAreaRight" fmla="*/ 85680 w 8532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2" name="Google Shape;5096;p33"/>
              <p:cNvSpPr/>
              <p:nvPr/>
            </p:nvSpPr>
            <p:spPr>
              <a:xfrm rot="5415000">
                <a:off x="297360" y="707400"/>
                <a:ext cx="66960" cy="29520"/>
              </a:xfrm>
              <a:custGeom>
                <a:avLst/>
                <a:gdLst>
                  <a:gd name="textAreaLeft" fmla="*/ 0 w 66960"/>
                  <a:gd name="textAreaRight" fmla="*/ 67320 w 66960"/>
                  <a:gd name="textAreaTop" fmla="*/ 0 h 29520"/>
                  <a:gd name="textAreaBottom" fmla="*/ 29880 h 2952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3" name="Google Shape;5097;p33"/>
              <p:cNvSpPr/>
              <p:nvPr/>
            </p:nvSpPr>
            <p:spPr>
              <a:xfrm rot="5415000">
                <a:off x="303840" y="602280"/>
                <a:ext cx="79560" cy="91080"/>
              </a:xfrm>
              <a:custGeom>
                <a:avLst/>
                <a:gdLst>
                  <a:gd name="textAreaLeft" fmla="*/ 0 w 79560"/>
                  <a:gd name="textAreaRight" fmla="*/ 79920 w 79560"/>
                  <a:gd name="textAreaTop" fmla="*/ 0 h 91080"/>
                  <a:gd name="textAreaBottom" fmla="*/ 91440 h 9108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04" name="Google Shape;5098;p33"/>
            <p:cNvGrpSpPr/>
            <p:nvPr/>
          </p:nvGrpSpPr>
          <p:grpSpPr>
            <a:xfrm>
              <a:off x="649080" y="193680"/>
              <a:ext cx="336960" cy="383400"/>
              <a:chOff x="649080" y="193680"/>
              <a:chExt cx="336960" cy="383400"/>
            </a:xfrm>
          </p:grpSpPr>
          <p:sp>
            <p:nvSpPr>
              <p:cNvPr id="1605" name="Google Shape;5099;p33"/>
              <p:cNvSpPr/>
              <p:nvPr/>
            </p:nvSpPr>
            <p:spPr>
              <a:xfrm rot="3088800">
                <a:off x="667800" y="316800"/>
                <a:ext cx="279000" cy="143280"/>
              </a:xfrm>
              <a:custGeom>
                <a:avLst/>
                <a:gdLst>
                  <a:gd name="textAreaLeft" fmla="*/ 0 w 279000"/>
                  <a:gd name="textAreaRight" fmla="*/ 279360 w 279000"/>
                  <a:gd name="textAreaTop" fmla="*/ 0 h 143280"/>
                  <a:gd name="textAreaBottom" fmla="*/ 143640 h 14328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1640" bIns="71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6" name="Google Shape;5100;p33"/>
              <p:cNvSpPr/>
              <p:nvPr/>
            </p:nvSpPr>
            <p:spPr>
              <a:xfrm rot="4158600">
                <a:off x="678600" y="223200"/>
                <a:ext cx="205200" cy="205200"/>
              </a:xfrm>
              <a:custGeom>
                <a:avLst/>
                <a:gdLst>
                  <a:gd name="textAreaLeft" fmla="*/ 0 w 205200"/>
                  <a:gd name="textAreaRight" fmla="*/ 205560 w 205200"/>
                  <a:gd name="textAreaTop" fmla="*/ 0 h 205200"/>
                  <a:gd name="textAreaBottom" fmla="*/ 205560 h 20520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7" name="Google Shape;5101;p33"/>
              <p:cNvSpPr/>
              <p:nvPr/>
            </p:nvSpPr>
            <p:spPr>
              <a:xfrm rot="4158600">
                <a:off x="741960" y="245520"/>
                <a:ext cx="27360" cy="137880"/>
              </a:xfrm>
              <a:custGeom>
                <a:avLst/>
                <a:gdLst>
                  <a:gd name="textAreaLeft" fmla="*/ 0 w 27360"/>
                  <a:gd name="textAreaRight" fmla="*/ 27720 w 27360"/>
                  <a:gd name="textAreaTop" fmla="*/ 0 h 137880"/>
                  <a:gd name="textAreaBottom" fmla="*/ 138240 h 13788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8" name="Google Shape;5102;p33"/>
              <p:cNvSpPr/>
              <p:nvPr/>
            </p:nvSpPr>
            <p:spPr>
              <a:xfrm rot="4158600">
                <a:off x="712800" y="224280"/>
                <a:ext cx="16920" cy="124560"/>
              </a:xfrm>
              <a:custGeom>
                <a:avLst/>
                <a:gdLst>
                  <a:gd name="textAreaLeft" fmla="*/ 0 w 16920"/>
                  <a:gd name="textAreaRight" fmla="*/ 17280 w 16920"/>
                  <a:gd name="textAreaTop" fmla="*/ 0 h 124560"/>
                  <a:gd name="textAreaBottom" fmla="*/ 124920 h 12456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9" name="Google Shape;5103;p33"/>
              <p:cNvSpPr/>
              <p:nvPr/>
            </p:nvSpPr>
            <p:spPr>
              <a:xfrm rot="4158600">
                <a:off x="850680" y="337680"/>
                <a:ext cx="16200" cy="6912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69120"/>
                  <a:gd name="textAreaBottom" fmla="*/ 69480 h 6912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0" name="Google Shape;5104;p33"/>
              <p:cNvSpPr/>
              <p:nvPr/>
            </p:nvSpPr>
            <p:spPr>
              <a:xfrm rot="4158600">
                <a:off x="774360" y="263520"/>
                <a:ext cx="16200" cy="4212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42120"/>
                  <a:gd name="textAreaBottom" fmla="*/ 42480 h 4212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1" name="Google Shape;5105;p33"/>
              <p:cNvSpPr/>
              <p:nvPr/>
            </p:nvSpPr>
            <p:spPr>
              <a:xfrm rot="4158600">
                <a:off x="705960" y="241560"/>
                <a:ext cx="10440" cy="5904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2" name="Google Shape;5106;p33"/>
              <p:cNvSpPr/>
              <p:nvPr/>
            </p:nvSpPr>
            <p:spPr>
              <a:xfrm rot="4158600">
                <a:off x="820080" y="296640"/>
                <a:ext cx="10080" cy="39960"/>
              </a:xfrm>
              <a:custGeom>
                <a:avLst/>
                <a:gdLst>
                  <a:gd name="textAreaLeft" fmla="*/ 0 w 10080"/>
                  <a:gd name="textAreaRight" fmla="*/ 10440 w 10080"/>
                  <a:gd name="textAreaTop" fmla="*/ 0 h 39960"/>
                  <a:gd name="textAreaBottom" fmla="*/ 40320 h 3996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3" name="Google Shape;5107;p33"/>
              <p:cNvSpPr/>
              <p:nvPr/>
            </p:nvSpPr>
            <p:spPr>
              <a:xfrm rot="4158600">
                <a:off x="815760" y="287640"/>
                <a:ext cx="50760" cy="15480"/>
              </a:xfrm>
              <a:custGeom>
                <a:avLst/>
                <a:gdLst>
                  <a:gd name="textAreaLeft" fmla="*/ 0 w 50760"/>
                  <a:gd name="textAreaRight" fmla="*/ 51120 w 50760"/>
                  <a:gd name="textAreaTop" fmla="*/ 0 h 15480"/>
                  <a:gd name="textAreaBottom" fmla="*/ 15840 h 1548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4" name="Google Shape;5108;p33"/>
              <p:cNvSpPr/>
              <p:nvPr/>
            </p:nvSpPr>
            <p:spPr>
              <a:xfrm rot="4158600">
                <a:off x="752760" y="319680"/>
                <a:ext cx="15120" cy="83520"/>
              </a:xfrm>
              <a:custGeom>
                <a:avLst/>
                <a:gdLst>
                  <a:gd name="textAreaLeft" fmla="*/ 0 w 15120"/>
                  <a:gd name="textAreaRight" fmla="*/ 15480 w 15120"/>
                  <a:gd name="textAreaTop" fmla="*/ 0 h 83520"/>
                  <a:gd name="textAreaBottom" fmla="*/ 83880 h 8352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1760" bIns="41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5" name="Google Shape;5109;p33"/>
              <p:cNvSpPr/>
              <p:nvPr/>
            </p:nvSpPr>
            <p:spPr>
              <a:xfrm rot="4158600">
                <a:off x="812880" y="350280"/>
                <a:ext cx="36000" cy="92160"/>
              </a:xfrm>
              <a:custGeom>
                <a:avLst/>
                <a:gdLst>
                  <a:gd name="textAreaLeft" fmla="*/ 0 w 36000"/>
                  <a:gd name="textAreaRight" fmla="*/ 36360 w 36000"/>
                  <a:gd name="textAreaTop" fmla="*/ 0 h 92160"/>
                  <a:gd name="textAreaBottom" fmla="*/ 92520 h 9216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6" name="Google Shape;5110;p33"/>
              <p:cNvSpPr/>
              <p:nvPr/>
            </p:nvSpPr>
            <p:spPr>
              <a:xfrm rot="4158600">
                <a:off x="813600" y="304560"/>
                <a:ext cx="21600" cy="114120"/>
              </a:xfrm>
              <a:custGeom>
                <a:avLst/>
                <a:gdLst>
                  <a:gd name="textAreaLeft" fmla="*/ 0 w 21600"/>
                  <a:gd name="textAreaRight" fmla="*/ 21960 w 21600"/>
                  <a:gd name="textAreaTop" fmla="*/ 0 h 114120"/>
                  <a:gd name="textAreaBottom" fmla="*/ 114480 h 11412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7" name="Google Shape;5111;p33"/>
              <p:cNvSpPr/>
              <p:nvPr/>
            </p:nvSpPr>
            <p:spPr>
              <a:xfrm rot="4158600">
                <a:off x="818640" y="335520"/>
                <a:ext cx="24120" cy="25560"/>
              </a:xfrm>
              <a:custGeom>
                <a:avLst/>
                <a:gdLst>
                  <a:gd name="textAreaLeft" fmla="*/ 0 w 24120"/>
                  <a:gd name="textAreaRight" fmla="*/ 24480 w 24120"/>
                  <a:gd name="textAreaTop" fmla="*/ 0 h 25560"/>
                  <a:gd name="textAreaBottom" fmla="*/ 25920 h 2556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8" name="Google Shape;5112;p33"/>
              <p:cNvSpPr/>
              <p:nvPr/>
            </p:nvSpPr>
            <p:spPr>
              <a:xfrm rot="4158600">
                <a:off x="775440" y="291960"/>
                <a:ext cx="21240" cy="24840"/>
              </a:xfrm>
              <a:custGeom>
                <a:avLst/>
                <a:gdLst>
                  <a:gd name="textAreaLeft" fmla="*/ 0 w 21240"/>
                  <a:gd name="textAreaRight" fmla="*/ 21600 w 21240"/>
                  <a:gd name="textAreaTop" fmla="*/ 0 h 24840"/>
                  <a:gd name="textAreaBottom" fmla="*/ 25200 h 2484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9" name="Google Shape;5113;p33"/>
              <p:cNvSpPr/>
              <p:nvPr/>
            </p:nvSpPr>
            <p:spPr>
              <a:xfrm rot="4158600">
                <a:off x="700200" y="219960"/>
                <a:ext cx="56160" cy="61920"/>
              </a:xfrm>
              <a:custGeom>
                <a:avLst/>
                <a:gdLst>
                  <a:gd name="textAreaLeft" fmla="*/ 0 w 56160"/>
                  <a:gd name="textAreaRight" fmla="*/ 56520 w 56160"/>
                  <a:gd name="textAreaTop" fmla="*/ 0 h 61920"/>
                  <a:gd name="textAreaBottom" fmla="*/ 62280 h 6192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960" bIns="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0" name="Google Shape;5114;p33"/>
              <p:cNvSpPr/>
              <p:nvPr/>
            </p:nvSpPr>
            <p:spPr>
              <a:xfrm rot="4158600">
                <a:off x="754200" y="254520"/>
                <a:ext cx="37800" cy="11160"/>
              </a:xfrm>
              <a:custGeom>
                <a:avLst/>
                <a:gdLst>
                  <a:gd name="textAreaLeft" fmla="*/ 0 w 37800"/>
                  <a:gd name="textAreaRight" fmla="*/ 38160 w 3780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1" name="Google Shape;5115;p33"/>
              <p:cNvSpPr/>
              <p:nvPr/>
            </p:nvSpPr>
            <p:spPr>
              <a:xfrm rot="4158600">
                <a:off x="798480" y="396000"/>
                <a:ext cx="176760" cy="145440"/>
              </a:xfrm>
              <a:custGeom>
                <a:avLst/>
                <a:gdLst>
                  <a:gd name="textAreaLeft" fmla="*/ 0 w 176760"/>
                  <a:gd name="textAreaRight" fmla="*/ 177120 w 176760"/>
                  <a:gd name="textAreaTop" fmla="*/ 0 h 145440"/>
                  <a:gd name="textAreaBottom" fmla="*/ 145800 h 14544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2720" bIns="72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2" name="Google Shape;5116;p33"/>
              <p:cNvSpPr/>
              <p:nvPr/>
            </p:nvSpPr>
            <p:spPr>
              <a:xfrm rot="4158600">
                <a:off x="864720" y="431640"/>
                <a:ext cx="20880" cy="41760"/>
              </a:xfrm>
              <a:custGeom>
                <a:avLst/>
                <a:gdLst>
                  <a:gd name="textAreaLeft" fmla="*/ 0 w 20880"/>
                  <a:gd name="textAreaRight" fmla="*/ 21240 w 20880"/>
                  <a:gd name="textAreaTop" fmla="*/ 0 h 41760"/>
                  <a:gd name="textAreaBottom" fmla="*/ 42120 h 4176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3" name="Google Shape;5117;p33"/>
              <p:cNvSpPr/>
              <p:nvPr/>
            </p:nvSpPr>
            <p:spPr>
              <a:xfrm rot="4158600">
                <a:off x="847440" y="417960"/>
                <a:ext cx="33840" cy="18720"/>
              </a:xfrm>
              <a:custGeom>
                <a:avLst/>
                <a:gdLst>
                  <a:gd name="textAreaLeft" fmla="*/ 0 w 33840"/>
                  <a:gd name="textAreaRight" fmla="*/ 34200 w 33840"/>
                  <a:gd name="textAreaTop" fmla="*/ 0 h 18720"/>
                  <a:gd name="textAreaBottom" fmla="*/ 19080 h 1872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4" name="Google Shape;5118;p33"/>
              <p:cNvSpPr/>
              <p:nvPr/>
            </p:nvSpPr>
            <p:spPr>
              <a:xfrm rot="4372200">
                <a:off x="859320" y="374760"/>
                <a:ext cx="61560" cy="24120"/>
              </a:xfrm>
              <a:custGeom>
                <a:avLst/>
                <a:gdLst>
                  <a:gd name="textAreaLeft" fmla="*/ 0 w 61560"/>
                  <a:gd name="textAreaRight" fmla="*/ 61920 w 61560"/>
                  <a:gd name="textAreaTop" fmla="*/ 0 h 24120"/>
                  <a:gd name="textAreaBottom" fmla="*/ 24480 h 2412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25" name="Google Shape;5119;p33"/>
            <p:cNvGrpSpPr/>
            <p:nvPr/>
          </p:nvGrpSpPr>
          <p:grpSpPr>
            <a:xfrm>
              <a:off x="761400" y="660960"/>
              <a:ext cx="151200" cy="87480"/>
              <a:chOff x="761400" y="660960"/>
              <a:chExt cx="151200" cy="87480"/>
            </a:xfrm>
          </p:grpSpPr>
          <p:sp>
            <p:nvSpPr>
              <p:cNvPr id="1626" name="Google Shape;5120;p33"/>
              <p:cNvSpPr/>
              <p:nvPr/>
            </p:nvSpPr>
            <p:spPr>
              <a:xfrm rot="4158600">
                <a:off x="816120" y="689400"/>
                <a:ext cx="22680" cy="20880"/>
              </a:xfrm>
              <a:custGeom>
                <a:avLst/>
                <a:gdLst>
                  <a:gd name="textAreaLeft" fmla="*/ 0 w 22680"/>
                  <a:gd name="textAreaRight" fmla="*/ 23040 w 22680"/>
                  <a:gd name="textAreaTop" fmla="*/ 0 h 20880"/>
                  <a:gd name="textAreaBottom" fmla="*/ 21240 h 2088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7" name="Google Shape;5121;p33"/>
              <p:cNvSpPr/>
              <p:nvPr/>
            </p:nvSpPr>
            <p:spPr>
              <a:xfrm rot="4158600">
                <a:off x="795960" y="699480"/>
                <a:ext cx="25560" cy="1188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1880"/>
                  <a:gd name="textAreaBottom" fmla="*/ 12240 h 1188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8" name="Google Shape;5122;p33"/>
              <p:cNvSpPr/>
              <p:nvPr/>
            </p:nvSpPr>
            <p:spPr>
              <a:xfrm rot="4158600">
                <a:off x="788760" y="712080"/>
                <a:ext cx="15480" cy="10440"/>
              </a:xfrm>
              <a:custGeom>
                <a:avLst/>
                <a:gdLst>
                  <a:gd name="textAreaLeft" fmla="*/ 0 w 15480"/>
                  <a:gd name="textAreaRight" fmla="*/ 15840 w 1548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9" name="Google Shape;5123;p33"/>
              <p:cNvSpPr/>
              <p:nvPr/>
            </p:nvSpPr>
            <p:spPr>
              <a:xfrm rot="4158600">
                <a:off x="770400" y="719280"/>
                <a:ext cx="16200" cy="31320"/>
              </a:xfrm>
              <a:custGeom>
                <a:avLst/>
                <a:gdLst>
                  <a:gd name="textAreaLeft" fmla="*/ 0 w 16200"/>
                  <a:gd name="textAreaRight" fmla="*/ 16560 w 16200"/>
                  <a:gd name="textAreaTop" fmla="*/ 0 h 31320"/>
                  <a:gd name="textAreaBottom" fmla="*/ 31680 h 3132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0" name="Google Shape;5124;p33"/>
              <p:cNvSpPr/>
              <p:nvPr/>
            </p:nvSpPr>
            <p:spPr>
              <a:xfrm rot="4158600">
                <a:off x="773640" y="711720"/>
                <a:ext cx="11160" cy="10800"/>
              </a:xfrm>
              <a:custGeom>
                <a:avLst/>
                <a:gdLst>
                  <a:gd name="textAreaLeft" fmla="*/ 0 w 11160"/>
                  <a:gd name="textAreaRight" fmla="*/ 11520 w 11160"/>
                  <a:gd name="textAreaTop" fmla="*/ 0 h 10800"/>
                  <a:gd name="textAreaBottom" fmla="*/ 11160 h 1080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1" name="Google Shape;5125;p33"/>
              <p:cNvSpPr/>
              <p:nvPr/>
            </p:nvSpPr>
            <p:spPr>
              <a:xfrm rot="4158600">
                <a:off x="834480" y="680400"/>
                <a:ext cx="17640" cy="28800"/>
              </a:xfrm>
              <a:custGeom>
                <a:avLst/>
                <a:gdLst>
                  <a:gd name="textAreaLeft" fmla="*/ 0 w 17640"/>
                  <a:gd name="textAreaRight" fmla="*/ 18000 w 17640"/>
                  <a:gd name="textAreaTop" fmla="*/ 0 h 28800"/>
                  <a:gd name="textAreaBottom" fmla="*/ 29160 h 2880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400" bIns="14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2" name="Google Shape;5126;p33"/>
              <p:cNvSpPr/>
              <p:nvPr/>
            </p:nvSpPr>
            <p:spPr>
              <a:xfrm rot="4158600">
                <a:off x="856440" y="675000"/>
                <a:ext cx="18000" cy="16920"/>
              </a:xfrm>
              <a:custGeom>
                <a:avLst/>
                <a:gdLst>
                  <a:gd name="textAreaLeft" fmla="*/ 0 w 18000"/>
                  <a:gd name="textAreaRight" fmla="*/ 18360 w 18000"/>
                  <a:gd name="textAreaTop" fmla="*/ 0 h 16920"/>
                  <a:gd name="textAreaBottom" fmla="*/ 17280 h 1692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3" name="Google Shape;5127;p33"/>
              <p:cNvSpPr/>
              <p:nvPr/>
            </p:nvSpPr>
            <p:spPr>
              <a:xfrm rot="4158600">
                <a:off x="872640" y="681480"/>
                <a:ext cx="9720" cy="10440"/>
              </a:xfrm>
              <a:custGeom>
                <a:avLst/>
                <a:gdLst>
                  <a:gd name="textAreaLeft" fmla="*/ 0 w 9720"/>
                  <a:gd name="textAreaRight" fmla="*/ 10080 w 9720"/>
                  <a:gd name="textAreaTop" fmla="*/ 0 h 10440"/>
                  <a:gd name="textAreaBottom" fmla="*/ 10800 h 1044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4" name="Google Shape;5128;p33"/>
              <p:cNvSpPr/>
              <p:nvPr/>
            </p:nvSpPr>
            <p:spPr>
              <a:xfrm rot="4158600">
                <a:off x="883080" y="663480"/>
                <a:ext cx="18360" cy="18000"/>
              </a:xfrm>
              <a:custGeom>
                <a:avLst/>
                <a:gdLst>
                  <a:gd name="textAreaLeft" fmla="*/ 0 w 18360"/>
                  <a:gd name="textAreaRight" fmla="*/ 18720 w 18360"/>
                  <a:gd name="textAreaTop" fmla="*/ 0 h 18000"/>
                  <a:gd name="textAreaBottom" fmla="*/ 18360 h 1800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5" name="Google Shape;5129;p33"/>
              <p:cNvSpPr/>
              <p:nvPr/>
            </p:nvSpPr>
            <p:spPr>
              <a:xfrm rot="4158600">
                <a:off x="900360" y="664920"/>
                <a:ext cx="10440" cy="1116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36" name="Google Shape;5130;p33"/>
            <p:cNvGrpSpPr/>
            <p:nvPr/>
          </p:nvGrpSpPr>
          <p:grpSpPr>
            <a:xfrm>
              <a:off x="797400" y="420480"/>
              <a:ext cx="222120" cy="254520"/>
              <a:chOff x="797400" y="420480"/>
              <a:chExt cx="222120" cy="254520"/>
            </a:xfrm>
          </p:grpSpPr>
          <p:sp>
            <p:nvSpPr>
              <p:cNvPr id="1637" name="Google Shape;5131;p33"/>
              <p:cNvSpPr/>
              <p:nvPr/>
            </p:nvSpPr>
            <p:spPr>
              <a:xfrm rot="4158600">
                <a:off x="781560" y="489600"/>
                <a:ext cx="228240" cy="116280"/>
              </a:xfrm>
              <a:custGeom>
                <a:avLst/>
                <a:gdLst>
                  <a:gd name="textAreaLeft" fmla="*/ 0 w 228240"/>
                  <a:gd name="textAreaRight" fmla="*/ 228600 w 228240"/>
                  <a:gd name="textAreaTop" fmla="*/ 0 h 116280"/>
                  <a:gd name="textAreaBottom" fmla="*/ 116640 h 11628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8" name="Google Shape;5132;p33"/>
              <p:cNvSpPr/>
              <p:nvPr/>
            </p:nvSpPr>
            <p:spPr>
              <a:xfrm rot="4158600">
                <a:off x="858600" y="481680"/>
                <a:ext cx="126720" cy="57600"/>
              </a:xfrm>
              <a:custGeom>
                <a:avLst/>
                <a:gdLst>
                  <a:gd name="textAreaLeft" fmla="*/ 0 w 126720"/>
                  <a:gd name="textAreaRight" fmla="*/ 127080 w 126720"/>
                  <a:gd name="textAreaTop" fmla="*/ 0 h 57600"/>
                  <a:gd name="textAreaBottom" fmla="*/ 57960 h 5760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9" name="Google Shape;5133;p33"/>
              <p:cNvSpPr/>
              <p:nvPr/>
            </p:nvSpPr>
            <p:spPr>
              <a:xfrm rot="4158600">
                <a:off x="810720" y="463680"/>
                <a:ext cx="31680" cy="50760"/>
              </a:xfrm>
              <a:custGeom>
                <a:avLst/>
                <a:gdLst>
                  <a:gd name="textAreaLeft" fmla="*/ 0 w 31680"/>
                  <a:gd name="textAreaRight" fmla="*/ 32040 w 31680"/>
                  <a:gd name="textAreaTop" fmla="*/ 0 h 50760"/>
                  <a:gd name="textAreaBottom" fmla="*/ 51120 h 5076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0" name="Google Shape;5134;p33"/>
              <p:cNvSpPr/>
              <p:nvPr/>
            </p:nvSpPr>
            <p:spPr>
              <a:xfrm rot="4158600">
                <a:off x="846360" y="489600"/>
                <a:ext cx="12600" cy="2952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29520"/>
                  <a:gd name="textAreaBottom" fmla="*/ 29880 h 2952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1" name="Google Shape;5135;p33"/>
              <p:cNvSpPr/>
              <p:nvPr/>
            </p:nvSpPr>
            <p:spPr>
              <a:xfrm rot="5705400">
                <a:off x="901800" y="509760"/>
                <a:ext cx="104400" cy="108360"/>
              </a:xfrm>
              <a:custGeom>
                <a:avLst/>
                <a:gdLst>
                  <a:gd name="textAreaLeft" fmla="*/ 0 w 104400"/>
                  <a:gd name="textAreaRight" fmla="*/ 104760 w 104400"/>
                  <a:gd name="textAreaTop" fmla="*/ 0 h 108360"/>
                  <a:gd name="textAreaBottom" fmla="*/ 108720 h 10836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4360" bIns="54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2" name="Google Shape;5136;p33"/>
              <p:cNvSpPr/>
              <p:nvPr/>
            </p:nvSpPr>
            <p:spPr>
              <a:xfrm rot="5705400">
                <a:off x="925200" y="541440"/>
                <a:ext cx="12600" cy="46440"/>
              </a:xfrm>
              <a:custGeom>
                <a:avLst/>
                <a:gdLst>
                  <a:gd name="textAreaLeft" fmla="*/ 0 w 12600"/>
                  <a:gd name="textAreaRight" fmla="*/ 12960 w 126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3" name="Google Shape;5137;p33"/>
              <p:cNvSpPr/>
              <p:nvPr/>
            </p:nvSpPr>
            <p:spPr>
              <a:xfrm rot="4158600">
                <a:off x="859320" y="513360"/>
                <a:ext cx="56520" cy="58320"/>
              </a:xfrm>
              <a:custGeom>
                <a:avLst/>
                <a:gdLst>
                  <a:gd name="textAreaLeft" fmla="*/ 0 w 56520"/>
                  <a:gd name="textAreaRight" fmla="*/ 56880 w 56520"/>
                  <a:gd name="textAreaTop" fmla="*/ 0 h 58320"/>
                  <a:gd name="textAreaBottom" fmla="*/ 58680 h 5832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4" name="Google Shape;5138;p33"/>
              <p:cNvSpPr/>
              <p:nvPr/>
            </p:nvSpPr>
            <p:spPr>
              <a:xfrm rot="4158600">
                <a:off x="883440" y="566640"/>
                <a:ext cx="108720" cy="60120"/>
              </a:xfrm>
              <a:custGeom>
                <a:avLst/>
                <a:gdLst>
                  <a:gd name="textAreaLeft" fmla="*/ 0 w 108720"/>
                  <a:gd name="textAreaRight" fmla="*/ 109080 w 108720"/>
                  <a:gd name="textAreaTop" fmla="*/ 0 h 60120"/>
                  <a:gd name="textAreaBottom" fmla="*/ 60480 h 6012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5" name="Google Shape;5139;p33"/>
              <p:cNvSpPr/>
              <p:nvPr/>
            </p:nvSpPr>
            <p:spPr>
              <a:xfrm rot="4158600">
                <a:off x="902880" y="570240"/>
                <a:ext cx="34920" cy="36360"/>
              </a:xfrm>
              <a:custGeom>
                <a:avLst/>
                <a:gdLst>
                  <a:gd name="textAreaLeft" fmla="*/ 0 w 34920"/>
                  <a:gd name="textAreaRight" fmla="*/ 35280 w 34920"/>
                  <a:gd name="textAreaTop" fmla="*/ 0 h 36360"/>
                  <a:gd name="textAreaBottom" fmla="*/ 36720 h 3636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6" name="Google Shape;5140;p33"/>
              <p:cNvSpPr/>
              <p:nvPr/>
            </p:nvSpPr>
            <p:spPr>
              <a:xfrm rot="4158600">
                <a:off x="905760" y="569160"/>
                <a:ext cx="33840" cy="11520"/>
              </a:xfrm>
              <a:custGeom>
                <a:avLst/>
                <a:gdLst>
                  <a:gd name="textAreaLeft" fmla="*/ 0 w 33840"/>
                  <a:gd name="textAreaRight" fmla="*/ 34200 w 3384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7" name="Google Shape;5141;p33"/>
              <p:cNvSpPr/>
              <p:nvPr/>
            </p:nvSpPr>
            <p:spPr>
              <a:xfrm rot="4158600">
                <a:off x="956160" y="540360"/>
                <a:ext cx="41040" cy="5400"/>
              </a:xfrm>
              <a:custGeom>
                <a:avLst/>
                <a:gdLst>
                  <a:gd name="textAreaLeft" fmla="*/ 0 w 41040"/>
                  <a:gd name="textAreaRight" fmla="*/ 41400 w 41040"/>
                  <a:gd name="textAreaTop" fmla="*/ 0 h 5400"/>
                  <a:gd name="textAreaBottom" fmla="*/ 5760 h 540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8" name="Google Shape;5142;p33"/>
              <p:cNvSpPr/>
              <p:nvPr/>
            </p:nvSpPr>
            <p:spPr>
              <a:xfrm rot="4158600">
                <a:off x="866880" y="511920"/>
                <a:ext cx="25920" cy="36000"/>
              </a:xfrm>
              <a:custGeom>
                <a:avLst/>
                <a:gdLst>
                  <a:gd name="textAreaLeft" fmla="*/ 0 w 25920"/>
                  <a:gd name="textAreaRight" fmla="*/ 26280 w 25920"/>
                  <a:gd name="textAreaTop" fmla="*/ 0 h 36000"/>
                  <a:gd name="textAreaBottom" fmla="*/ 36360 h 3600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9" name="Google Shape;5143;p33"/>
              <p:cNvSpPr/>
              <p:nvPr/>
            </p:nvSpPr>
            <p:spPr>
              <a:xfrm rot="4158600">
                <a:off x="896760" y="509040"/>
                <a:ext cx="133560" cy="68760"/>
              </a:xfrm>
              <a:custGeom>
                <a:avLst/>
                <a:gdLst>
                  <a:gd name="textAreaLeft" fmla="*/ 0 w 133560"/>
                  <a:gd name="textAreaRight" fmla="*/ 133920 w 133560"/>
                  <a:gd name="textAreaTop" fmla="*/ 0 h 68760"/>
                  <a:gd name="textAreaBottom" fmla="*/ 69120 h 6876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0" name="Google Shape;5144;p33"/>
              <p:cNvSpPr/>
              <p:nvPr/>
            </p:nvSpPr>
            <p:spPr>
              <a:xfrm rot="4158600">
                <a:off x="848520" y="497880"/>
                <a:ext cx="48240" cy="16560"/>
              </a:xfrm>
              <a:custGeom>
                <a:avLst/>
                <a:gdLst>
                  <a:gd name="textAreaLeft" fmla="*/ 0 w 48240"/>
                  <a:gd name="textAreaRight" fmla="*/ 48600 w 48240"/>
                  <a:gd name="textAreaTop" fmla="*/ 0 h 16560"/>
                  <a:gd name="textAreaBottom" fmla="*/ 16920 h 1656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1" name="Google Shape;5145;p33"/>
              <p:cNvSpPr/>
              <p:nvPr/>
            </p:nvSpPr>
            <p:spPr>
              <a:xfrm rot="4158600">
                <a:off x="924120" y="524160"/>
                <a:ext cx="68040" cy="21600"/>
              </a:xfrm>
              <a:custGeom>
                <a:avLst/>
                <a:gdLst>
                  <a:gd name="textAreaLeft" fmla="*/ 0 w 68040"/>
                  <a:gd name="textAreaRight" fmla="*/ 68400 w 68040"/>
                  <a:gd name="textAreaTop" fmla="*/ 0 h 21600"/>
                  <a:gd name="textAreaBottom" fmla="*/ 21960 h 2160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2" name="Google Shape;5146;p33"/>
              <p:cNvSpPr/>
              <p:nvPr/>
            </p:nvSpPr>
            <p:spPr>
              <a:xfrm rot="4158600">
                <a:off x="901080" y="573840"/>
                <a:ext cx="49680" cy="55800"/>
              </a:xfrm>
              <a:custGeom>
                <a:avLst/>
                <a:gdLst>
                  <a:gd name="textAreaLeft" fmla="*/ 0 w 49680"/>
                  <a:gd name="textAreaRight" fmla="*/ 50040 w 49680"/>
                  <a:gd name="textAreaTop" fmla="*/ 0 h 55800"/>
                  <a:gd name="textAreaBottom" fmla="*/ 56160 h 5580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53" name="Google Shape;5147;p33"/>
            <p:cNvGrpSpPr/>
            <p:nvPr/>
          </p:nvGrpSpPr>
          <p:grpSpPr>
            <a:xfrm>
              <a:off x="261720" y="581760"/>
              <a:ext cx="416520" cy="295560"/>
              <a:chOff x="261720" y="581760"/>
              <a:chExt cx="416520" cy="295560"/>
            </a:xfrm>
          </p:grpSpPr>
          <p:sp>
            <p:nvSpPr>
              <p:cNvPr id="1654" name="Google Shape;5148;p33"/>
              <p:cNvSpPr/>
              <p:nvPr/>
            </p:nvSpPr>
            <p:spPr>
              <a:xfrm rot="5415000">
                <a:off x="264600" y="610200"/>
                <a:ext cx="263880" cy="268920"/>
              </a:xfrm>
              <a:custGeom>
                <a:avLst/>
                <a:gdLst>
                  <a:gd name="textAreaLeft" fmla="*/ 0 w 263880"/>
                  <a:gd name="textAreaRight" fmla="*/ 264240 w 263880"/>
                  <a:gd name="textAreaTop" fmla="*/ 0 h 268920"/>
                  <a:gd name="textAreaBottom" fmla="*/ 269280 h 26892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5" name="Google Shape;5149;p33"/>
              <p:cNvSpPr/>
              <p:nvPr/>
            </p:nvSpPr>
            <p:spPr>
              <a:xfrm rot="5415000">
                <a:off x="315360" y="618840"/>
                <a:ext cx="51840" cy="104760"/>
              </a:xfrm>
              <a:custGeom>
                <a:avLst/>
                <a:gdLst>
                  <a:gd name="textAreaLeft" fmla="*/ 0 w 51840"/>
                  <a:gd name="textAreaRight" fmla="*/ 52200 w 51840"/>
                  <a:gd name="textAreaTop" fmla="*/ 0 h 104760"/>
                  <a:gd name="textAreaBottom" fmla="*/ 105120 h 10476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2560" bIns="52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6" name="Google Shape;5150;p33"/>
              <p:cNvSpPr/>
              <p:nvPr/>
            </p:nvSpPr>
            <p:spPr>
              <a:xfrm rot="5415000">
                <a:off x="333720" y="636480"/>
                <a:ext cx="66600" cy="49680"/>
              </a:xfrm>
              <a:custGeom>
                <a:avLst/>
                <a:gdLst>
                  <a:gd name="textAreaLeft" fmla="*/ 0 w 66600"/>
                  <a:gd name="textAreaRight" fmla="*/ 66960 w 66600"/>
                  <a:gd name="textAreaTop" fmla="*/ 0 h 49680"/>
                  <a:gd name="textAreaBottom" fmla="*/ 50040 h 4968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7" name="Google Shape;5151;p33"/>
              <p:cNvSpPr/>
              <p:nvPr/>
            </p:nvSpPr>
            <p:spPr>
              <a:xfrm rot="5415000">
                <a:off x="313560" y="610200"/>
                <a:ext cx="144720" cy="87840"/>
              </a:xfrm>
              <a:custGeom>
                <a:avLst/>
                <a:gdLst>
                  <a:gd name="textAreaLeft" fmla="*/ 0 w 144720"/>
                  <a:gd name="textAreaRight" fmla="*/ 145080 w 144720"/>
                  <a:gd name="textAreaTop" fmla="*/ 0 h 87840"/>
                  <a:gd name="textAreaBottom" fmla="*/ 88200 h 8784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3920" bIns="43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8" name="Google Shape;5152;p33"/>
              <p:cNvSpPr/>
              <p:nvPr/>
            </p:nvSpPr>
            <p:spPr>
              <a:xfrm rot="5415000">
                <a:off x="346320" y="654840"/>
                <a:ext cx="78840" cy="136800"/>
              </a:xfrm>
              <a:custGeom>
                <a:avLst/>
                <a:gdLst>
                  <a:gd name="textAreaLeft" fmla="*/ 0 w 78840"/>
                  <a:gd name="textAreaRight" fmla="*/ 79200 w 78840"/>
                  <a:gd name="textAreaTop" fmla="*/ 0 h 136800"/>
                  <a:gd name="textAreaBottom" fmla="*/ 137160 h 13680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8400" bIns="68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9" name="Google Shape;5153;p33"/>
              <p:cNvSpPr/>
              <p:nvPr/>
            </p:nvSpPr>
            <p:spPr>
              <a:xfrm rot="5415000">
                <a:off x="343440" y="701280"/>
                <a:ext cx="32400" cy="15840"/>
              </a:xfrm>
              <a:custGeom>
                <a:avLst/>
                <a:gdLst>
                  <a:gd name="textAreaLeft" fmla="*/ 0 w 32400"/>
                  <a:gd name="textAreaRight" fmla="*/ 32760 w 3240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0" name="Google Shape;5154;p33"/>
              <p:cNvSpPr/>
              <p:nvPr/>
            </p:nvSpPr>
            <p:spPr>
              <a:xfrm rot="5415000">
                <a:off x="424440" y="665640"/>
                <a:ext cx="187200" cy="158760"/>
              </a:xfrm>
              <a:custGeom>
                <a:avLst/>
                <a:gdLst>
                  <a:gd name="textAreaLeft" fmla="*/ 0 w 187200"/>
                  <a:gd name="textAreaRight" fmla="*/ 187560 w 187200"/>
                  <a:gd name="textAreaTop" fmla="*/ 0 h 158760"/>
                  <a:gd name="textAreaBottom" fmla="*/ 159120 h 15876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1" name="Google Shape;5155;p33"/>
              <p:cNvSpPr/>
              <p:nvPr/>
            </p:nvSpPr>
            <p:spPr>
              <a:xfrm rot="5415000">
                <a:off x="452880" y="710640"/>
                <a:ext cx="71640" cy="83880"/>
              </a:xfrm>
              <a:custGeom>
                <a:avLst/>
                <a:gdLst>
                  <a:gd name="textAreaLeft" fmla="*/ 0 w 71640"/>
                  <a:gd name="textAreaRight" fmla="*/ 72000 w 71640"/>
                  <a:gd name="textAreaTop" fmla="*/ 0 h 83880"/>
                  <a:gd name="textAreaBottom" fmla="*/ 84240 h 8388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2" name="Google Shape;5156;p33"/>
              <p:cNvSpPr/>
              <p:nvPr/>
            </p:nvSpPr>
            <p:spPr>
              <a:xfrm rot="5415000">
                <a:off x="536040" y="755280"/>
                <a:ext cx="72000" cy="78120"/>
              </a:xfrm>
              <a:custGeom>
                <a:avLst/>
                <a:gdLst>
                  <a:gd name="textAreaLeft" fmla="*/ 0 w 72000"/>
                  <a:gd name="textAreaRight" fmla="*/ 72360 w 72000"/>
                  <a:gd name="textAreaTop" fmla="*/ 0 h 78120"/>
                  <a:gd name="textAreaBottom" fmla="*/ 78480 h 7812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3" name="Google Shape;5157;p33"/>
              <p:cNvSpPr/>
              <p:nvPr/>
            </p:nvSpPr>
            <p:spPr>
              <a:xfrm rot="5415000">
                <a:off x="565560" y="770400"/>
                <a:ext cx="53280" cy="59040"/>
              </a:xfrm>
              <a:custGeom>
                <a:avLst/>
                <a:gdLst>
                  <a:gd name="textAreaLeft" fmla="*/ 0 w 53280"/>
                  <a:gd name="textAreaRight" fmla="*/ 53640 w 53280"/>
                  <a:gd name="textAreaTop" fmla="*/ 0 h 59040"/>
                  <a:gd name="textAreaBottom" fmla="*/ 59400 h 5904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4" name="Google Shape;5158;p33"/>
              <p:cNvSpPr/>
              <p:nvPr/>
            </p:nvSpPr>
            <p:spPr>
              <a:xfrm rot="5415000">
                <a:off x="465120" y="778320"/>
                <a:ext cx="33480" cy="11160"/>
              </a:xfrm>
              <a:custGeom>
                <a:avLst/>
                <a:gdLst>
                  <a:gd name="textAreaLeft" fmla="*/ 0 w 33480"/>
                  <a:gd name="textAreaRight" fmla="*/ 33840 w 33480"/>
                  <a:gd name="textAreaTop" fmla="*/ 0 h 11160"/>
                  <a:gd name="textAreaBottom" fmla="*/ 11520 h 1116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5" name="Google Shape;5159;p33"/>
              <p:cNvSpPr/>
              <p:nvPr/>
            </p:nvSpPr>
            <p:spPr>
              <a:xfrm rot="5415000">
                <a:off x="456480" y="770760"/>
                <a:ext cx="19080" cy="41040"/>
              </a:xfrm>
              <a:custGeom>
                <a:avLst/>
                <a:gdLst>
                  <a:gd name="textAreaLeft" fmla="*/ 0 w 19080"/>
                  <a:gd name="textAreaRight" fmla="*/ 19440 w 19080"/>
                  <a:gd name="textAreaTop" fmla="*/ 0 h 41040"/>
                  <a:gd name="textAreaBottom" fmla="*/ 41400 h 4104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520" bIns="20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6" name="Google Shape;5160;p33"/>
              <p:cNvSpPr/>
              <p:nvPr/>
            </p:nvSpPr>
            <p:spPr>
              <a:xfrm rot="5415000">
                <a:off x="505800" y="763920"/>
                <a:ext cx="16920" cy="52920"/>
              </a:xfrm>
              <a:custGeom>
                <a:avLst/>
                <a:gdLst>
                  <a:gd name="textAreaLeft" fmla="*/ 0 w 16920"/>
                  <a:gd name="textAreaRight" fmla="*/ 17280 w 16920"/>
                  <a:gd name="textAreaTop" fmla="*/ 0 h 52920"/>
                  <a:gd name="textAreaBottom" fmla="*/ 53280 h 5292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7" name="Google Shape;5161;p33"/>
              <p:cNvSpPr/>
              <p:nvPr/>
            </p:nvSpPr>
            <p:spPr>
              <a:xfrm rot="5415000">
                <a:off x="483480" y="738720"/>
                <a:ext cx="58680" cy="27720"/>
              </a:xfrm>
              <a:custGeom>
                <a:avLst/>
                <a:gdLst>
                  <a:gd name="textAreaLeft" fmla="*/ 0 w 58680"/>
                  <a:gd name="textAreaRight" fmla="*/ 59040 w 58680"/>
                  <a:gd name="textAreaTop" fmla="*/ 0 h 27720"/>
                  <a:gd name="textAreaBottom" fmla="*/ 28080 h 2772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8" name="Google Shape;5162;p33"/>
              <p:cNvSpPr/>
              <p:nvPr/>
            </p:nvSpPr>
            <p:spPr>
              <a:xfrm rot="5415000">
                <a:off x="585360" y="772920"/>
                <a:ext cx="45000" cy="48600"/>
              </a:xfrm>
              <a:custGeom>
                <a:avLst/>
                <a:gdLst>
                  <a:gd name="textAreaLeft" fmla="*/ 0 w 45000"/>
                  <a:gd name="textAreaRight" fmla="*/ 45360 w 45000"/>
                  <a:gd name="textAreaTop" fmla="*/ 0 h 48600"/>
                  <a:gd name="textAreaBottom" fmla="*/ 48960 h 4860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9" name="Google Shape;5163;p33"/>
              <p:cNvSpPr/>
              <p:nvPr/>
            </p:nvSpPr>
            <p:spPr>
              <a:xfrm rot="5415000">
                <a:off x="609120" y="780120"/>
                <a:ext cx="33120" cy="38160"/>
              </a:xfrm>
              <a:custGeom>
                <a:avLst/>
                <a:gdLst>
                  <a:gd name="textAreaLeft" fmla="*/ 0 w 33120"/>
                  <a:gd name="textAreaRight" fmla="*/ 33480 w 33120"/>
                  <a:gd name="textAreaTop" fmla="*/ 0 h 38160"/>
                  <a:gd name="textAreaBottom" fmla="*/ 38520 h 3816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9080" bIns="19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0" name="Google Shape;5164;p33"/>
              <p:cNvSpPr/>
              <p:nvPr/>
            </p:nvSpPr>
            <p:spPr>
              <a:xfrm rot="5415000">
                <a:off x="614520" y="772200"/>
                <a:ext cx="36000" cy="41760"/>
              </a:xfrm>
              <a:custGeom>
                <a:avLst/>
                <a:gdLst>
                  <a:gd name="textAreaLeft" fmla="*/ 0 w 36000"/>
                  <a:gd name="textAreaRight" fmla="*/ 36360 w 36000"/>
                  <a:gd name="textAreaTop" fmla="*/ 0 h 41760"/>
                  <a:gd name="textAreaBottom" fmla="*/ 42120 h 4176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1" name="Google Shape;5165;p33"/>
              <p:cNvSpPr/>
              <p:nvPr/>
            </p:nvSpPr>
            <p:spPr>
              <a:xfrm rot="5415000">
                <a:off x="621000" y="756720"/>
                <a:ext cx="40320" cy="53280"/>
              </a:xfrm>
              <a:custGeom>
                <a:avLst/>
                <a:gdLst>
                  <a:gd name="textAreaLeft" fmla="*/ 0 w 40320"/>
                  <a:gd name="textAreaRight" fmla="*/ 40680 w 40320"/>
                  <a:gd name="textAreaTop" fmla="*/ 0 h 53280"/>
                  <a:gd name="textAreaBottom" fmla="*/ 53640 h 5328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2" name="Google Shape;5166;p33"/>
              <p:cNvSpPr/>
              <p:nvPr/>
            </p:nvSpPr>
            <p:spPr>
              <a:xfrm rot="5415000">
                <a:off x="641520" y="763200"/>
                <a:ext cx="31320" cy="41400"/>
              </a:xfrm>
              <a:custGeom>
                <a:avLst/>
                <a:gdLst>
                  <a:gd name="textAreaLeft" fmla="*/ 0 w 31320"/>
                  <a:gd name="textAreaRight" fmla="*/ 31680 w 31320"/>
                  <a:gd name="textAreaTop" fmla="*/ 0 h 41400"/>
                  <a:gd name="textAreaBottom" fmla="*/ 41760 h 4140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3" name="Google Shape;5167;p33"/>
              <p:cNvSpPr/>
              <p:nvPr/>
            </p:nvSpPr>
            <p:spPr>
              <a:xfrm rot="5415000">
                <a:off x="644760" y="764640"/>
                <a:ext cx="25560" cy="16920"/>
              </a:xfrm>
              <a:custGeom>
                <a:avLst/>
                <a:gdLst>
                  <a:gd name="textAreaLeft" fmla="*/ 0 w 25560"/>
                  <a:gd name="textAreaRight" fmla="*/ 25920 w 25560"/>
                  <a:gd name="textAreaTop" fmla="*/ 0 h 16920"/>
                  <a:gd name="textAreaBottom" fmla="*/ 17280 h 1692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74" name="Google Shape;5168;p33"/>
            <p:cNvGrpSpPr/>
            <p:nvPr/>
          </p:nvGrpSpPr>
          <p:grpSpPr>
            <a:xfrm>
              <a:off x="776160" y="681480"/>
              <a:ext cx="91800" cy="64800"/>
              <a:chOff x="776160" y="681480"/>
              <a:chExt cx="91800" cy="64800"/>
            </a:xfrm>
          </p:grpSpPr>
          <p:sp>
            <p:nvSpPr>
              <p:cNvPr id="1675" name="Google Shape;5169;p33"/>
              <p:cNvSpPr/>
              <p:nvPr/>
            </p:nvSpPr>
            <p:spPr>
              <a:xfrm rot="4158600">
                <a:off x="796680" y="712080"/>
                <a:ext cx="13680" cy="21240"/>
              </a:xfrm>
              <a:custGeom>
                <a:avLst/>
                <a:gdLst>
                  <a:gd name="textAreaLeft" fmla="*/ 0 w 13680"/>
                  <a:gd name="textAreaRight" fmla="*/ 14040 w 13680"/>
                  <a:gd name="textAreaTop" fmla="*/ 0 h 21240"/>
                  <a:gd name="textAreaBottom" fmla="*/ 21600 h 2124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6" name="Google Shape;5170;p33"/>
              <p:cNvSpPr/>
              <p:nvPr/>
            </p:nvSpPr>
            <p:spPr>
              <a:xfrm rot="4158600">
                <a:off x="809280" y="709200"/>
                <a:ext cx="14400" cy="10080"/>
              </a:xfrm>
              <a:custGeom>
                <a:avLst/>
                <a:gdLst>
                  <a:gd name="textAreaLeft" fmla="*/ 0 w 14400"/>
                  <a:gd name="textAreaRight" fmla="*/ 14760 w 14400"/>
                  <a:gd name="textAreaTop" fmla="*/ 0 h 10080"/>
                  <a:gd name="textAreaBottom" fmla="*/ 10440 h 1008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7" name="Google Shape;5171;p33"/>
              <p:cNvSpPr/>
              <p:nvPr/>
            </p:nvSpPr>
            <p:spPr>
              <a:xfrm rot="4158600">
                <a:off x="819720" y="699840"/>
                <a:ext cx="20520" cy="11520"/>
              </a:xfrm>
              <a:custGeom>
                <a:avLst/>
                <a:gdLst>
                  <a:gd name="textAreaLeft" fmla="*/ 0 w 20520"/>
                  <a:gd name="textAreaRight" fmla="*/ 20880 w 20520"/>
                  <a:gd name="textAreaTop" fmla="*/ 0 h 11520"/>
                  <a:gd name="textAreaBottom" fmla="*/ 11880 h 1152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8" name="Google Shape;5172;p33"/>
              <p:cNvSpPr/>
              <p:nvPr/>
            </p:nvSpPr>
            <p:spPr>
              <a:xfrm rot="4158600">
                <a:off x="837000" y="686880"/>
                <a:ext cx="22320" cy="15120"/>
              </a:xfrm>
              <a:custGeom>
                <a:avLst/>
                <a:gdLst>
                  <a:gd name="textAreaLeft" fmla="*/ 0 w 22320"/>
                  <a:gd name="textAreaRight" fmla="*/ 22680 w 22320"/>
                  <a:gd name="textAreaTop" fmla="*/ 0 h 15120"/>
                  <a:gd name="textAreaBottom" fmla="*/ 15480 h 1512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9" name="Google Shape;5173;p33"/>
              <p:cNvSpPr/>
              <p:nvPr/>
            </p:nvSpPr>
            <p:spPr>
              <a:xfrm rot="4158600">
                <a:off x="781920" y="727200"/>
                <a:ext cx="10800" cy="20160"/>
              </a:xfrm>
              <a:custGeom>
                <a:avLst/>
                <a:gdLst>
                  <a:gd name="textAreaLeft" fmla="*/ 0 w 10800"/>
                  <a:gd name="textAreaRight" fmla="*/ 11160 w 10800"/>
                  <a:gd name="textAreaTop" fmla="*/ 0 h 20160"/>
                  <a:gd name="textAreaBottom" fmla="*/ 20520 h 2016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0" name="Google Shape;5174;p33"/>
              <p:cNvSpPr/>
              <p:nvPr/>
            </p:nvSpPr>
            <p:spPr>
              <a:xfrm rot="4158600">
                <a:off x="853560" y="687240"/>
                <a:ext cx="10440" cy="15840"/>
              </a:xfrm>
              <a:custGeom>
                <a:avLst/>
                <a:gdLst>
                  <a:gd name="textAreaLeft" fmla="*/ 0 w 10440"/>
                  <a:gd name="textAreaRight" fmla="*/ 10800 w 10440"/>
                  <a:gd name="textAreaTop" fmla="*/ 0 h 15840"/>
                  <a:gd name="textAreaBottom" fmla="*/ 16200 h 1584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681" name="Google Shape;5175;p33"/>
            <p:cNvSpPr/>
            <p:nvPr/>
          </p:nvSpPr>
          <p:spPr>
            <a:xfrm rot="4158600">
              <a:off x="242280" y="117360"/>
              <a:ext cx="636840" cy="849240"/>
            </a:xfrm>
            <a:custGeom>
              <a:avLst/>
              <a:gdLst>
                <a:gd name="textAreaLeft" fmla="*/ 0 w 636840"/>
                <a:gd name="textAreaRight" fmla="*/ 637200 w 636840"/>
                <a:gd name="textAreaTop" fmla="*/ 0 h 849240"/>
                <a:gd name="textAreaBottom" fmla="*/ 849600 h 84924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682" name="Google Shape;5176;p33"/>
          <p:cNvSpPr/>
          <p:nvPr/>
        </p:nvSpPr>
        <p:spPr>
          <a:xfrm flipH="1">
            <a:off x="7554240" y="-168480"/>
            <a:ext cx="1627200" cy="1131840"/>
          </a:xfrm>
          <a:custGeom>
            <a:avLst/>
            <a:gdLst>
              <a:gd name="textAreaLeft" fmla="*/ 360 w 1627200"/>
              <a:gd name="textAreaRight" fmla="*/ 1627920 w 1627200"/>
              <a:gd name="textAreaTop" fmla="*/ 0 h 1131840"/>
              <a:gd name="textAreaBottom" fmla="*/ 1132200 h 113184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683" name="Google Shape;5177;p33"/>
          <p:cNvGrpSpPr/>
          <p:nvPr/>
        </p:nvGrpSpPr>
        <p:grpSpPr>
          <a:xfrm>
            <a:off x="-772920" y="4519080"/>
            <a:ext cx="1559520" cy="1693080"/>
            <a:chOff x="-772920" y="4519080"/>
            <a:chExt cx="1559520" cy="1693080"/>
          </a:xfrm>
        </p:grpSpPr>
        <p:sp>
          <p:nvSpPr>
            <p:cNvPr id="1684" name="Google Shape;5178;p33"/>
            <p:cNvSpPr/>
            <p:nvPr/>
          </p:nvSpPr>
          <p:spPr>
            <a:xfrm flipV="1" rot="12890400">
              <a:off x="522000" y="4754880"/>
              <a:ext cx="214560" cy="241560"/>
            </a:xfrm>
            <a:custGeom>
              <a:avLst/>
              <a:gdLst>
                <a:gd name="textAreaLeft" fmla="*/ 0 w 214560"/>
                <a:gd name="textAreaRight" fmla="*/ 214920 w 214560"/>
                <a:gd name="textAreaTop" fmla="*/ -360 h 241560"/>
                <a:gd name="textAreaBottom" fmla="*/ 241560 h 24156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5" name="Google Shape;5179;p33"/>
            <p:cNvSpPr/>
            <p:nvPr/>
          </p:nvSpPr>
          <p:spPr>
            <a:xfrm flipV="1" rot="12890400">
              <a:off x="429480" y="4636800"/>
              <a:ext cx="62640" cy="214560"/>
            </a:xfrm>
            <a:custGeom>
              <a:avLst/>
              <a:gdLst>
                <a:gd name="textAreaLeft" fmla="*/ 0 w 62640"/>
                <a:gd name="textAreaRight" fmla="*/ 63000 w 62640"/>
                <a:gd name="textAreaTop" fmla="*/ 360 h 214560"/>
                <a:gd name="textAreaBottom" fmla="*/ 215280 h 21456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6" name="Google Shape;5180;p33"/>
            <p:cNvSpPr/>
            <p:nvPr/>
          </p:nvSpPr>
          <p:spPr>
            <a:xfrm flipV="1" rot="12890400">
              <a:off x="131040" y="4550760"/>
              <a:ext cx="165600" cy="16596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-360 h 165960"/>
                <a:gd name="textAreaBottom" fmla="*/ 165960 h 16596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7" name="Google Shape;5181;p33"/>
            <p:cNvSpPr/>
            <p:nvPr/>
          </p:nvSpPr>
          <p:spPr>
            <a:xfrm flipV="1" rot="12890400">
              <a:off x="-188640" y="5971320"/>
              <a:ext cx="155520" cy="215640"/>
            </a:xfrm>
            <a:custGeom>
              <a:avLst/>
              <a:gdLst>
                <a:gd name="textAreaLeft" fmla="*/ 0 w 155520"/>
                <a:gd name="textAreaRight" fmla="*/ 155880 w 155520"/>
                <a:gd name="textAreaTop" fmla="*/ -360 h 215640"/>
                <a:gd name="textAreaBottom" fmla="*/ 215640 h 21564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8" name="Google Shape;5182;p33"/>
            <p:cNvSpPr/>
            <p:nvPr/>
          </p:nvSpPr>
          <p:spPr>
            <a:xfrm flipV="1" rot="12890400">
              <a:off x="-491760" y="5829480"/>
              <a:ext cx="93600" cy="192960"/>
            </a:xfrm>
            <a:custGeom>
              <a:avLst/>
              <a:gdLst>
                <a:gd name="textAreaLeft" fmla="*/ 0 w 93600"/>
                <a:gd name="textAreaRight" fmla="*/ 93960 w 93600"/>
                <a:gd name="textAreaTop" fmla="*/ 360 h 192960"/>
                <a:gd name="textAreaBottom" fmla="*/ 193680 h 19296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9" name="Google Shape;5183;p33"/>
            <p:cNvSpPr/>
            <p:nvPr/>
          </p:nvSpPr>
          <p:spPr>
            <a:xfrm flipV="1" rot="12890400">
              <a:off x="-738000" y="5575320"/>
              <a:ext cx="214920" cy="189720"/>
            </a:xfrm>
            <a:custGeom>
              <a:avLst/>
              <a:gdLst>
                <a:gd name="textAreaLeft" fmla="*/ 0 w 214920"/>
                <a:gd name="textAreaRight" fmla="*/ 215280 w 214920"/>
                <a:gd name="textAreaTop" fmla="*/ -360 h 189720"/>
                <a:gd name="textAreaBottom" fmla="*/ 189720 h 18972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PlaceHolder 1"/>
          <p:cNvSpPr>
            <a:spLocks noGrp="1"/>
          </p:cNvSpPr>
          <p:nvPr>
            <p:ph type="title"/>
          </p:nvPr>
        </p:nvSpPr>
        <p:spPr>
          <a:xfrm>
            <a:off x="2391840" y="3100320"/>
            <a:ext cx="4359960" cy="53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buNone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9" name="Google Shape;2638;p18"/>
          <p:cNvSpPr/>
          <p:nvPr/>
        </p:nvSpPr>
        <p:spPr>
          <a:xfrm rot="15105600">
            <a:off x="-427680" y="4067280"/>
            <a:ext cx="1435320" cy="998640"/>
          </a:xfrm>
          <a:custGeom>
            <a:avLst/>
            <a:gdLst>
              <a:gd name="textAreaLeft" fmla="*/ 0 w 1435320"/>
              <a:gd name="textAreaRight" fmla="*/ 1435680 w 1435320"/>
              <a:gd name="textAreaTop" fmla="*/ 0 h 998640"/>
              <a:gd name="textAreaBottom" fmla="*/ 999000 h 99864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30" name="Google Shape;2639;p18"/>
          <p:cNvSpPr/>
          <p:nvPr/>
        </p:nvSpPr>
        <p:spPr>
          <a:xfrm rot="15105600">
            <a:off x="-888480" y="4528080"/>
            <a:ext cx="2275920" cy="1812960"/>
          </a:xfrm>
          <a:custGeom>
            <a:avLst/>
            <a:gdLst>
              <a:gd name="textAreaLeft" fmla="*/ 0 w 2275920"/>
              <a:gd name="textAreaRight" fmla="*/ 2276280 w 2275920"/>
              <a:gd name="textAreaTop" fmla="*/ 0 h 1812960"/>
              <a:gd name="textAreaBottom" fmla="*/ 1813320 h 181296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1d762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31" name="Google Shape;2640;p18"/>
          <p:cNvSpPr/>
          <p:nvPr/>
        </p:nvSpPr>
        <p:spPr>
          <a:xfrm rot="16710000">
            <a:off x="7967880" y="-1953000"/>
            <a:ext cx="2790000" cy="2789280"/>
          </a:xfrm>
          <a:custGeom>
            <a:avLst/>
            <a:gdLst>
              <a:gd name="textAreaLeft" fmla="*/ 0 w 2790000"/>
              <a:gd name="textAreaRight" fmla="*/ 2790360 w 2790000"/>
              <a:gd name="textAreaTop" fmla="*/ 0 h 2789280"/>
              <a:gd name="textAreaBottom" fmla="*/ 2789640 h 278928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4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booking.com/" TargetMode="External"/><Relationship Id="rId2" Type="http://schemas.openxmlformats.org/officeDocument/2006/relationships/hyperlink" Target="http://trip.com/" TargetMode="External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-204480" y="1940760"/>
            <a:ext cx="4839840" cy="78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80000"/>
              </a:lnSpc>
              <a:buNone/>
            </a:pPr>
            <a:r>
              <a:rPr b="0" lang="en-US" sz="4000" spc="-1" strike="noStrike">
                <a:solidFill>
                  <a:srgbClr val="82433e"/>
                </a:solidFill>
                <a:latin typeface="Times New Roman"/>
                <a:ea typeface="STHeiti"/>
              </a:rPr>
              <a:t>Ai</a:t>
            </a:r>
            <a:r>
              <a:rPr b="0" lang="en-US" sz="4000" spc="-1" strike="noStrike">
                <a:solidFill>
                  <a:srgbClr val="82433e"/>
                </a:solidFill>
                <a:latin typeface="Beirut"/>
                <a:ea typeface="STHeiti"/>
              </a:rPr>
              <a:t> </a:t>
            </a:r>
            <a:r>
              <a:rPr b="0" lang="zh-TW" sz="4000" spc="-1" strike="noStrike">
                <a:solidFill>
                  <a:srgbClr val="82433e"/>
                </a:solidFill>
                <a:latin typeface="Kaiti SC"/>
                <a:ea typeface="Kaiti SC"/>
              </a:rPr>
              <a:t>旅遊規劃器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4" name="PlaceHolder 2"/>
          <p:cNvSpPr>
            <a:spLocks noGrp="1"/>
          </p:cNvSpPr>
          <p:nvPr>
            <p:ph type="subTitle"/>
          </p:nvPr>
        </p:nvSpPr>
        <p:spPr>
          <a:xfrm>
            <a:off x="-643680" y="2960640"/>
            <a:ext cx="6164280" cy="1009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組長：林煒翔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組員：龍顥文 許鼎祥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指導教授：陳煥 教授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5" name="Google Shape;5196;p37"/>
          <p:cNvSpPr/>
          <p:nvPr/>
        </p:nvSpPr>
        <p:spPr>
          <a:xfrm>
            <a:off x="6008760" y="2301840"/>
            <a:ext cx="1302480" cy="539280"/>
          </a:xfrm>
          <a:custGeom>
            <a:avLst/>
            <a:gdLst>
              <a:gd name="textAreaLeft" fmla="*/ 0 w 1302480"/>
              <a:gd name="textAreaRight" fmla="*/ 1302840 w 1302480"/>
              <a:gd name="textAreaTop" fmla="*/ 0 h 539280"/>
              <a:gd name="textAreaBottom" fmla="*/ 539640 h 53928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486" name="Google Shape;5197;p37"/>
          <p:cNvGrpSpPr/>
          <p:nvPr/>
        </p:nvGrpSpPr>
        <p:grpSpPr>
          <a:xfrm>
            <a:off x="3055320" y="381960"/>
            <a:ext cx="2677320" cy="2434320"/>
            <a:chOff x="3055320" y="381960"/>
            <a:chExt cx="2677320" cy="2434320"/>
          </a:xfrm>
        </p:grpSpPr>
        <p:sp>
          <p:nvSpPr>
            <p:cNvPr id="3487" name="Google Shape;5198;p37"/>
            <p:cNvSpPr/>
            <p:nvPr/>
          </p:nvSpPr>
          <p:spPr>
            <a:xfrm flipH="1" rot="2317800">
              <a:off x="3089520" y="1105200"/>
              <a:ext cx="2593080" cy="1005480"/>
            </a:xfrm>
            <a:custGeom>
              <a:avLst/>
              <a:gdLst>
                <a:gd name="textAreaLeft" fmla="*/ -360 w 2593080"/>
                <a:gd name="textAreaRight" fmla="*/ 2593080 w 2593080"/>
                <a:gd name="textAreaTop" fmla="*/ 0 h 1005480"/>
                <a:gd name="textAreaBottom" fmla="*/ 1005840 h 1005480"/>
              </a:gdLst>
              <a:ahLst/>
              <a:rect l="textAreaLeft" t="textAreaTop" r="textAreaRight" b="textAreaBottom"/>
              <a:pathLst>
                <a:path w="29879" h="11589">
                  <a:moveTo>
                    <a:pt x="4597" y="0"/>
                  </a:moveTo>
                  <a:cubicBezTo>
                    <a:pt x="2824" y="0"/>
                    <a:pt x="599" y="504"/>
                    <a:pt x="343" y="880"/>
                  </a:cubicBezTo>
                  <a:cubicBezTo>
                    <a:pt x="0" y="1382"/>
                    <a:pt x="434" y="1953"/>
                    <a:pt x="434" y="1953"/>
                  </a:cubicBezTo>
                  <a:cubicBezTo>
                    <a:pt x="434" y="1953"/>
                    <a:pt x="19219" y="9964"/>
                    <a:pt x="19562" y="10033"/>
                  </a:cubicBezTo>
                  <a:cubicBezTo>
                    <a:pt x="19916" y="10099"/>
                    <a:pt x="26631" y="11589"/>
                    <a:pt x="27805" y="11589"/>
                  </a:cubicBezTo>
                  <a:cubicBezTo>
                    <a:pt x="27839" y="11589"/>
                    <a:pt x="27868" y="11588"/>
                    <a:pt x="27893" y="11585"/>
                  </a:cubicBezTo>
                  <a:cubicBezTo>
                    <a:pt x="28760" y="11494"/>
                    <a:pt x="28532" y="11334"/>
                    <a:pt x="28623" y="10946"/>
                  </a:cubicBezTo>
                  <a:cubicBezTo>
                    <a:pt x="28692" y="10581"/>
                    <a:pt x="26432" y="9462"/>
                    <a:pt x="26432" y="9462"/>
                  </a:cubicBezTo>
                  <a:cubicBezTo>
                    <a:pt x="26432" y="9462"/>
                    <a:pt x="29879" y="5194"/>
                    <a:pt x="29856" y="5057"/>
                  </a:cubicBezTo>
                  <a:cubicBezTo>
                    <a:pt x="29856" y="4943"/>
                    <a:pt x="28943" y="4509"/>
                    <a:pt x="28326" y="4395"/>
                  </a:cubicBezTo>
                  <a:cubicBezTo>
                    <a:pt x="28313" y="4392"/>
                    <a:pt x="28298" y="4391"/>
                    <a:pt x="28281" y="4391"/>
                  </a:cubicBezTo>
                  <a:cubicBezTo>
                    <a:pt x="27483" y="4391"/>
                    <a:pt x="22323" y="7408"/>
                    <a:pt x="22323" y="7408"/>
                  </a:cubicBezTo>
                  <a:cubicBezTo>
                    <a:pt x="22323" y="7408"/>
                    <a:pt x="7715" y="743"/>
                    <a:pt x="6140" y="195"/>
                  </a:cubicBezTo>
                  <a:cubicBezTo>
                    <a:pt x="5738" y="57"/>
                    <a:pt x="5193" y="0"/>
                    <a:pt x="45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8" name="Google Shape;5199;p37"/>
            <p:cNvSpPr/>
            <p:nvPr/>
          </p:nvSpPr>
          <p:spPr>
            <a:xfrm flipH="1" rot="2317800">
              <a:off x="3097080" y="1077120"/>
              <a:ext cx="2593080" cy="1044000"/>
            </a:xfrm>
            <a:custGeom>
              <a:avLst/>
              <a:gdLst>
                <a:gd name="textAreaLeft" fmla="*/ -360 w 2593080"/>
                <a:gd name="textAreaRight" fmla="*/ 2593080 w 2593080"/>
                <a:gd name="textAreaTop" fmla="*/ 0 h 1044000"/>
                <a:gd name="textAreaBottom" fmla="*/ 1044360 h 1044000"/>
              </a:gdLst>
              <a:ahLst/>
              <a:rect l="textAreaLeft" t="textAreaTop" r="textAreaRight" b="textAreaBottom"/>
              <a:pathLst>
                <a:path fill="none" w="29879" h="12030">
                  <a:moveTo>
                    <a:pt x="434" y="2306"/>
                  </a:moveTo>
                  <a:cubicBezTo>
                    <a:pt x="434" y="2306"/>
                    <a:pt x="0" y="1735"/>
                    <a:pt x="343" y="1233"/>
                  </a:cubicBezTo>
                  <a:cubicBezTo>
                    <a:pt x="685" y="731"/>
                    <a:pt x="4542" y="0"/>
                    <a:pt x="6140" y="548"/>
                  </a:cubicBezTo>
                  <a:cubicBezTo>
                    <a:pt x="7715" y="1096"/>
                    <a:pt x="22323" y="7761"/>
                    <a:pt x="22323" y="7761"/>
                  </a:cubicBezTo>
                  <a:cubicBezTo>
                    <a:pt x="22323" y="7761"/>
                    <a:pt x="27710" y="4611"/>
                    <a:pt x="28326" y="4748"/>
                  </a:cubicBezTo>
                  <a:cubicBezTo>
                    <a:pt x="28943" y="4862"/>
                    <a:pt x="29856" y="5296"/>
                    <a:pt x="29856" y="5410"/>
                  </a:cubicBezTo>
                  <a:cubicBezTo>
                    <a:pt x="29879" y="5547"/>
                    <a:pt x="26432" y="9815"/>
                    <a:pt x="26432" y="9815"/>
                  </a:cubicBezTo>
                  <a:cubicBezTo>
                    <a:pt x="26432" y="9815"/>
                    <a:pt x="28692" y="10934"/>
                    <a:pt x="28623" y="11299"/>
                  </a:cubicBezTo>
                  <a:cubicBezTo>
                    <a:pt x="28532" y="11687"/>
                    <a:pt x="28760" y="11847"/>
                    <a:pt x="27893" y="11938"/>
                  </a:cubicBezTo>
                  <a:cubicBezTo>
                    <a:pt x="27025" y="12029"/>
                    <a:pt x="19927" y="10454"/>
                    <a:pt x="19562" y="10386"/>
                  </a:cubicBezTo>
                  <a:cubicBezTo>
                    <a:pt x="19219" y="10317"/>
                    <a:pt x="434" y="2306"/>
                    <a:pt x="434" y="2306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9" name="Google Shape;5200;p37"/>
            <p:cNvSpPr/>
            <p:nvPr/>
          </p:nvSpPr>
          <p:spPr>
            <a:xfrm flipH="1" rot="2317800">
              <a:off x="3165480" y="1207800"/>
              <a:ext cx="2481840" cy="929160"/>
            </a:xfrm>
            <a:custGeom>
              <a:avLst/>
              <a:gdLst>
                <a:gd name="textAreaLeft" fmla="*/ 360 w 2481840"/>
                <a:gd name="textAreaRight" fmla="*/ 2482560 w 2481840"/>
                <a:gd name="textAreaTop" fmla="*/ 0 h 929160"/>
                <a:gd name="textAreaBottom" fmla="*/ 929520 h 929160"/>
              </a:gdLst>
              <a:ahLst/>
              <a:rect l="textAreaLeft" t="textAreaTop" r="textAreaRight" b="textAreaBottom"/>
              <a:pathLst>
                <a:path w="28601" h="10710">
                  <a:moveTo>
                    <a:pt x="343" y="1"/>
                  </a:moveTo>
                  <a:lnTo>
                    <a:pt x="343" y="1"/>
                  </a:lnTo>
                  <a:cubicBezTo>
                    <a:pt x="0" y="503"/>
                    <a:pt x="434" y="1074"/>
                    <a:pt x="434" y="1074"/>
                  </a:cubicBezTo>
                  <a:cubicBezTo>
                    <a:pt x="434" y="1074"/>
                    <a:pt x="19219" y="9085"/>
                    <a:pt x="19562" y="9154"/>
                  </a:cubicBezTo>
                  <a:cubicBezTo>
                    <a:pt x="19916" y="9220"/>
                    <a:pt x="26631" y="10710"/>
                    <a:pt x="27805" y="10710"/>
                  </a:cubicBezTo>
                  <a:cubicBezTo>
                    <a:pt x="27839" y="10710"/>
                    <a:pt x="27868" y="10709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0" name="Google Shape;5201;p37"/>
            <p:cNvSpPr/>
            <p:nvPr/>
          </p:nvSpPr>
          <p:spPr>
            <a:xfrm flipH="1" rot="2317800">
              <a:off x="3162240" y="1207080"/>
              <a:ext cx="2481840" cy="937080"/>
            </a:xfrm>
            <a:custGeom>
              <a:avLst/>
              <a:gdLst>
                <a:gd name="textAreaLeft" fmla="*/ 360 w 2481840"/>
                <a:gd name="textAreaRight" fmla="*/ 2482560 w 2481840"/>
                <a:gd name="textAreaTop" fmla="*/ 0 h 937080"/>
                <a:gd name="textAreaBottom" fmla="*/ 937440 h 937080"/>
              </a:gdLst>
              <a:ahLst/>
              <a:rect l="textAreaLeft" t="textAreaTop" r="textAreaRight" b="textAreaBottom"/>
              <a:pathLst>
                <a:path fill="none" w="28601" h="10798">
                  <a:moveTo>
                    <a:pt x="434" y="1074"/>
                  </a:moveTo>
                  <a:cubicBezTo>
                    <a:pt x="434" y="1074"/>
                    <a:pt x="19219" y="9085"/>
                    <a:pt x="19562" y="9154"/>
                  </a:cubicBezTo>
                  <a:cubicBezTo>
                    <a:pt x="19927" y="9222"/>
                    <a:pt x="27025" y="10797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ubicBezTo>
                    <a:pt x="0" y="503"/>
                    <a:pt x="434" y="1074"/>
                    <a:pt x="434" y="1074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1" name="Google Shape;5202;p37"/>
            <p:cNvSpPr/>
            <p:nvPr/>
          </p:nvSpPr>
          <p:spPr>
            <a:xfrm flipH="1" rot="2317800">
              <a:off x="3891600" y="1544760"/>
              <a:ext cx="955800" cy="437040"/>
            </a:xfrm>
            <a:custGeom>
              <a:avLst/>
              <a:gdLst>
                <a:gd name="textAreaLeft" fmla="*/ -360 w 955800"/>
                <a:gd name="textAreaRight" fmla="*/ 955800 w 955800"/>
                <a:gd name="textAreaTop" fmla="*/ 0 h 437040"/>
                <a:gd name="textAreaBottom" fmla="*/ 437400 h 437040"/>
              </a:gdLst>
              <a:ahLst/>
              <a:rect l="textAreaLeft" t="textAreaTop" r="textAreaRight" b="textAreaBottom"/>
              <a:pathLst>
                <a:path w="11017" h="5040">
                  <a:moveTo>
                    <a:pt x="409" y="1"/>
                  </a:moveTo>
                  <a:cubicBezTo>
                    <a:pt x="389" y="1"/>
                    <a:pt x="374" y="3"/>
                    <a:pt x="366" y="9"/>
                  </a:cubicBezTo>
                  <a:cubicBezTo>
                    <a:pt x="0" y="237"/>
                    <a:pt x="274" y="853"/>
                    <a:pt x="274" y="853"/>
                  </a:cubicBezTo>
                  <a:cubicBezTo>
                    <a:pt x="146" y="1153"/>
                    <a:pt x="9036" y="5040"/>
                    <a:pt x="10476" y="5040"/>
                  </a:cubicBezTo>
                  <a:cubicBezTo>
                    <a:pt x="10572" y="5040"/>
                    <a:pt x="10635" y="5022"/>
                    <a:pt x="10660" y="4985"/>
                  </a:cubicBezTo>
                  <a:cubicBezTo>
                    <a:pt x="11016" y="4406"/>
                    <a:pt x="1221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2" name="Google Shape;5203;p37"/>
            <p:cNvSpPr/>
            <p:nvPr/>
          </p:nvSpPr>
          <p:spPr>
            <a:xfrm flipH="1" rot="2317800">
              <a:off x="3882600" y="1522440"/>
              <a:ext cx="956520" cy="502920"/>
            </a:xfrm>
            <a:custGeom>
              <a:avLst/>
              <a:gdLst>
                <a:gd name="textAreaLeft" fmla="*/ -360 w 956520"/>
                <a:gd name="textAreaRight" fmla="*/ 956520 w 956520"/>
                <a:gd name="textAreaTop" fmla="*/ 0 h 502920"/>
                <a:gd name="textAreaBottom" fmla="*/ 503280 h 502920"/>
              </a:gdLst>
              <a:ahLst/>
              <a:rect l="textAreaLeft" t="textAreaTop" r="textAreaRight" b="textAreaBottom"/>
              <a:pathLst>
                <a:path fill="none" w="11026" h="5799">
                  <a:moveTo>
                    <a:pt x="274" y="1073"/>
                  </a:moveTo>
                  <a:cubicBezTo>
                    <a:pt x="274" y="1073"/>
                    <a:pt x="0" y="457"/>
                    <a:pt x="366" y="229"/>
                  </a:cubicBezTo>
                  <a:cubicBezTo>
                    <a:pt x="731" y="1"/>
                    <a:pt x="11025" y="4611"/>
                    <a:pt x="10660" y="5205"/>
                  </a:cubicBezTo>
                  <a:cubicBezTo>
                    <a:pt x="10272" y="5798"/>
                    <a:pt x="137" y="1393"/>
                    <a:pt x="274" y="1073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3" name="Google Shape;5204;p37"/>
            <p:cNvSpPr/>
            <p:nvPr/>
          </p:nvSpPr>
          <p:spPr>
            <a:xfrm flipH="1" rot="2317800">
              <a:off x="5309280" y="1830960"/>
              <a:ext cx="273240" cy="118440"/>
            </a:xfrm>
            <a:custGeom>
              <a:avLst/>
              <a:gdLst>
                <a:gd name="textAreaLeft" fmla="*/ -360 w 273240"/>
                <a:gd name="textAreaRight" fmla="*/ 273240 w 273240"/>
                <a:gd name="textAreaTop" fmla="*/ 0 h 118440"/>
                <a:gd name="textAreaBottom" fmla="*/ 118800 h 118440"/>
              </a:gdLst>
              <a:ahLst/>
              <a:rect l="textAreaLeft" t="textAreaTop" r="textAreaRight" b="textAreaBottom"/>
              <a:pathLst>
                <a:path w="3151" h="1370">
                  <a:moveTo>
                    <a:pt x="1849" y="0"/>
                  </a:moveTo>
                  <a:cubicBezTo>
                    <a:pt x="1187" y="69"/>
                    <a:pt x="548" y="160"/>
                    <a:pt x="0" y="297"/>
                  </a:cubicBezTo>
                  <a:lnTo>
                    <a:pt x="2899" y="1370"/>
                  </a:ln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4" name="Google Shape;5205;p37"/>
            <p:cNvSpPr/>
            <p:nvPr/>
          </p:nvSpPr>
          <p:spPr>
            <a:xfrm flipH="1" rot="2317800">
              <a:off x="5309280" y="1830960"/>
              <a:ext cx="273240" cy="118440"/>
            </a:xfrm>
            <a:custGeom>
              <a:avLst/>
              <a:gdLst>
                <a:gd name="textAreaLeft" fmla="*/ -360 w 273240"/>
                <a:gd name="textAreaRight" fmla="*/ 273240 w 273240"/>
                <a:gd name="textAreaTop" fmla="*/ 0 h 118440"/>
                <a:gd name="textAreaBottom" fmla="*/ 118800 h 118440"/>
              </a:gdLst>
              <a:ahLst/>
              <a:rect l="textAreaLeft" t="textAreaTop" r="textAreaRight" b="textAreaBottom"/>
              <a:pathLst>
                <a:path fill="none" w="3151" h="1370">
                  <a:moveTo>
                    <a:pt x="2899" y="1370"/>
                  </a:move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ubicBezTo>
                    <a:pt x="1187" y="69"/>
                    <a:pt x="548" y="160"/>
                    <a:pt x="0" y="297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495" name="Google Shape;5206;p37"/>
            <p:cNvGrpSpPr/>
            <p:nvPr/>
          </p:nvGrpSpPr>
          <p:grpSpPr>
            <a:xfrm>
              <a:off x="3903120" y="1420920"/>
              <a:ext cx="1336680" cy="430560"/>
              <a:chOff x="3903120" y="1420920"/>
              <a:chExt cx="1336680" cy="430560"/>
            </a:xfrm>
          </p:grpSpPr>
          <p:sp>
            <p:nvSpPr>
              <p:cNvPr id="3496" name="Google Shape;5207;p37"/>
              <p:cNvSpPr/>
              <p:nvPr/>
            </p:nvSpPr>
            <p:spPr>
              <a:xfrm flipH="1" rot="2317800">
                <a:off x="4752000" y="1658880"/>
                <a:ext cx="55440" cy="669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4" y="0"/>
                    </a:moveTo>
                    <a:lnTo>
                      <a:pt x="0" y="616"/>
                    </a:lnTo>
                    <a:lnTo>
                      <a:pt x="365" y="776"/>
                    </a:lnTo>
                    <a:lnTo>
                      <a:pt x="639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7" name="Google Shape;5208;p37"/>
              <p:cNvSpPr/>
              <p:nvPr/>
            </p:nvSpPr>
            <p:spPr>
              <a:xfrm flipH="1" rot="2317800">
                <a:off x="4701240" y="16459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8" name="Google Shape;5209;p37"/>
              <p:cNvSpPr/>
              <p:nvPr/>
            </p:nvSpPr>
            <p:spPr>
              <a:xfrm flipH="1" rot="2317800">
                <a:off x="4649760" y="163224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0" y="616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9" name="Google Shape;5210;p37"/>
              <p:cNvSpPr/>
              <p:nvPr/>
            </p:nvSpPr>
            <p:spPr>
              <a:xfrm flipH="1" rot="2317800">
                <a:off x="4597560" y="16182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52" y="0"/>
                    </a:moveTo>
                    <a:lnTo>
                      <a:pt x="1" y="617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0" name="Google Shape;5211;p37"/>
              <p:cNvSpPr/>
              <p:nvPr/>
            </p:nvSpPr>
            <p:spPr>
              <a:xfrm flipH="1" rot="2317800">
                <a:off x="4546800" y="16056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75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1" name="Google Shape;5212;p37"/>
              <p:cNvSpPr/>
              <p:nvPr/>
            </p:nvSpPr>
            <p:spPr>
              <a:xfrm flipH="1" rot="2317800">
                <a:off x="4803840" y="16740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1"/>
                    </a:moveTo>
                    <a:lnTo>
                      <a:pt x="0" y="594"/>
                    </a:lnTo>
                    <a:lnTo>
                      <a:pt x="343" y="754"/>
                    </a:lnTo>
                    <a:lnTo>
                      <a:pt x="617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2" name="Google Shape;5213;p37"/>
              <p:cNvSpPr/>
              <p:nvPr/>
            </p:nvSpPr>
            <p:spPr>
              <a:xfrm flipH="1" rot="2317800">
                <a:off x="5010840" y="172836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3" name="Google Shape;5214;p37"/>
              <p:cNvSpPr/>
              <p:nvPr/>
            </p:nvSpPr>
            <p:spPr>
              <a:xfrm flipH="1" rot="2317800">
                <a:off x="5113440" y="17568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0"/>
                    </a:moveTo>
                    <a:lnTo>
                      <a:pt x="0" y="594"/>
                    </a:ln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4" name="Google Shape;5215;p37"/>
              <p:cNvSpPr/>
              <p:nvPr/>
            </p:nvSpPr>
            <p:spPr>
              <a:xfrm flipH="1" rot="2317800">
                <a:off x="5063040" y="174204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5" name="Google Shape;5216;p37"/>
              <p:cNvSpPr/>
              <p:nvPr/>
            </p:nvSpPr>
            <p:spPr>
              <a:xfrm flipH="1" rot="2317800">
                <a:off x="4958280" y="17143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6" name="Google Shape;5217;p37"/>
              <p:cNvSpPr/>
              <p:nvPr/>
            </p:nvSpPr>
            <p:spPr>
              <a:xfrm flipH="1" rot="2317800">
                <a:off x="4906080" y="1701360"/>
                <a:ext cx="55440" cy="651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7" name="Google Shape;5218;p37"/>
              <p:cNvSpPr/>
              <p:nvPr/>
            </p:nvSpPr>
            <p:spPr>
              <a:xfrm flipH="1" rot="2317800">
                <a:off x="4856400" y="168804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5" y="1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8" name="Google Shape;5219;p37"/>
              <p:cNvSpPr/>
              <p:nvPr/>
            </p:nvSpPr>
            <p:spPr>
              <a:xfrm flipH="1" rot="2317800">
                <a:off x="4391640" y="15631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77"/>
                    </a:lnTo>
                    <a:lnTo>
                      <a:pt x="617" y="161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9" name="Google Shape;5220;p37"/>
              <p:cNvSpPr/>
              <p:nvPr/>
            </p:nvSpPr>
            <p:spPr>
              <a:xfrm flipH="1" rot="2317800">
                <a:off x="4133160" y="149364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0"/>
                    </a:moveTo>
                    <a:lnTo>
                      <a:pt x="0" y="617"/>
                    </a:lnTo>
                    <a:lnTo>
                      <a:pt x="343" y="776"/>
                    </a:lnTo>
                    <a:lnTo>
                      <a:pt x="616" y="16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0" name="Google Shape;5221;p37"/>
              <p:cNvSpPr/>
              <p:nvPr/>
            </p:nvSpPr>
            <p:spPr>
              <a:xfrm flipH="1" rot="2317800">
                <a:off x="4030920" y="146736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1" name="Google Shape;5222;p37"/>
              <p:cNvSpPr/>
              <p:nvPr/>
            </p:nvSpPr>
            <p:spPr>
              <a:xfrm flipH="1" rot="2317800">
                <a:off x="4080600" y="1480680"/>
                <a:ext cx="55440" cy="651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2" name="Google Shape;5223;p37"/>
              <p:cNvSpPr/>
              <p:nvPr/>
            </p:nvSpPr>
            <p:spPr>
              <a:xfrm flipH="1" rot="2317800">
                <a:off x="3979080" y="14515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3" name="Google Shape;5224;p37"/>
              <p:cNvSpPr/>
              <p:nvPr/>
            </p:nvSpPr>
            <p:spPr>
              <a:xfrm flipH="1" rot="2317800">
                <a:off x="5163120" y="1775160"/>
                <a:ext cx="63000" cy="63360"/>
              </a:xfrm>
              <a:custGeom>
                <a:avLst/>
                <a:gdLst>
                  <a:gd name="textAreaLeft" fmla="*/ -360 w 63000"/>
                  <a:gd name="textAreaRight" fmla="*/ 63000 w 63000"/>
                  <a:gd name="textAreaTop" fmla="*/ 0 h 63360"/>
                  <a:gd name="textAreaBottom" fmla="*/ 63720 h 63360"/>
                </a:gdLst>
                <a:ahLst/>
                <a:rect l="textAreaLeft" t="textAreaTop" r="textAreaRight" b="textAreaBottom"/>
                <a:pathLst>
                  <a:path w="731" h="736">
                    <a:moveTo>
                      <a:pt x="361" y="0"/>
                    </a:moveTo>
                    <a:cubicBezTo>
                      <a:pt x="279" y="0"/>
                      <a:pt x="212" y="37"/>
                      <a:pt x="160" y="142"/>
                    </a:cubicBezTo>
                    <a:lnTo>
                      <a:pt x="92" y="324"/>
                    </a:lnTo>
                    <a:cubicBezTo>
                      <a:pt x="0" y="507"/>
                      <a:pt x="137" y="598"/>
                      <a:pt x="297" y="667"/>
                    </a:cubicBezTo>
                    <a:lnTo>
                      <a:pt x="457" y="735"/>
                    </a:lnTo>
                    <a:lnTo>
                      <a:pt x="731" y="142"/>
                    </a:lnTo>
                    <a:lnTo>
                      <a:pt x="571" y="51"/>
                    </a:lnTo>
                    <a:cubicBezTo>
                      <a:pt x="493" y="21"/>
                      <a:pt x="423" y="0"/>
                      <a:pt x="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4" name="Google Shape;5225;p37"/>
              <p:cNvSpPr/>
              <p:nvPr/>
            </p:nvSpPr>
            <p:spPr>
              <a:xfrm flipH="1" rot="2317800">
                <a:off x="3916080" y="1433880"/>
                <a:ext cx="65160" cy="65520"/>
              </a:xfrm>
              <a:custGeom>
                <a:avLst/>
                <a:gdLst>
                  <a:gd name="textAreaLeft" fmla="*/ -360 w 65160"/>
                  <a:gd name="textAreaRight" fmla="*/ 65160 w 65160"/>
                  <a:gd name="textAreaTop" fmla="*/ 0 h 65520"/>
                  <a:gd name="textAreaBottom" fmla="*/ 65880 h 65520"/>
                </a:gdLst>
                <a:ahLst/>
                <a:rect l="textAreaLeft" t="textAreaTop" r="textAreaRight" b="textAreaBottom"/>
                <a:pathLst>
                  <a:path w="755" h="761">
                    <a:moveTo>
                      <a:pt x="252" y="1"/>
                    </a:moveTo>
                    <a:lnTo>
                      <a:pt x="1" y="617"/>
                    </a:lnTo>
                    <a:lnTo>
                      <a:pt x="183" y="708"/>
                    </a:lnTo>
                    <a:cubicBezTo>
                      <a:pt x="265" y="739"/>
                      <a:pt x="338" y="761"/>
                      <a:pt x="402" y="761"/>
                    </a:cubicBezTo>
                    <a:cubicBezTo>
                      <a:pt x="480" y="761"/>
                      <a:pt x="544" y="728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5" name="Google Shape;5226;p37"/>
              <p:cNvSpPr/>
              <p:nvPr/>
            </p:nvSpPr>
            <p:spPr>
              <a:xfrm flipH="1" rot="2317800">
                <a:off x="4340520" y="15498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54"/>
                    </a:lnTo>
                    <a:lnTo>
                      <a:pt x="617" y="161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6" name="Google Shape;5227;p37"/>
              <p:cNvSpPr/>
              <p:nvPr/>
            </p:nvSpPr>
            <p:spPr>
              <a:xfrm flipH="1" rot="2317800">
                <a:off x="4442400" y="157608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2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7" name="Google Shape;5228;p37"/>
              <p:cNvSpPr/>
              <p:nvPr/>
            </p:nvSpPr>
            <p:spPr>
              <a:xfrm flipH="1" rot="2317800">
                <a:off x="4494960" y="158976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8" name="Google Shape;5229;p37"/>
              <p:cNvSpPr/>
              <p:nvPr/>
            </p:nvSpPr>
            <p:spPr>
              <a:xfrm flipH="1" rot="2317800">
                <a:off x="4185360" y="15073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9" name="Google Shape;5230;p37"/>
              <p:cNvSpPr/>
              <p:nvPr/>
            </p:nvSpPr>
            <p:spPr>
              <a:xfrm flipH="1" rot="2317800">
                <a:off x="4236120" y="1520640"/>
                <a:ext cx="55440" cy="669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0" name="Google Shape;5231;p37"/>
              <p:cNvSpPr/>
              <p:nvPr/>
            </p:nvSpPr>
            <p:spPr>
              <a:xfrm flipH="1" rot="2317800">
                <a:off x="4287960" y="153576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51" y="1"/>
                    </a:moveTo>
                    <a:lnTo>
                      <a:pt x="0" y="594"/>
                    </a:lnTo>
                    <a:lnTo>
                      <a:pt x="342" y="754"/>
                    </a:lnTo>
                    <a:lnTo>
                      <a:pt x="616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521" name="Google Shape;5232;p37"/>
            <p:cNvGrpSpPr/>
            <p:nvPr/>
          </p:nvGrpSpPr>
          <p:grpSpPr>
            <a:xfrm>
              <a:off x="3900960" y="1420920"/>
              <a:ext cx="1341000" cy="430560"/>
              <a:chOff x="3900960" y="1420920"/>
              <a:chExt cx="1341000" cy="430560"/>
            </a:xfrm>
          </p:grpSpPr>
          <p:sp>
            <p:nvSpPr>
              <p:cNvPr id="3522" name="Google Shape;5233;p37"/>
              <p:cNvSpPr/>
              <p:nvPr/>
            </p:nvSpPr>
            <p:spPr>
              <a:xfrm flipH="1" rot="2317800">
                <a:off x="4752000" y="1658880"/>
                <a:ext cx="55440" cy="669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39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65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3" name="Google Shape;5234;p37"/>
              <p:cNvSpPr/>
              <p:nvPr/>
            </p:nvSpPr>
            <p:spPr>
              <a:xfrm flipH="1" rot="2317800">
                <a:off x="4701240" y="16459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4" name="Google Shape;5235;p37"/>
              <p:cNvSpPr/>
              <p:nvPr/>
            </p:nvSpPr>
            <p:spPr>
              <a:xfrm flipH="1" rot="2317800">
                <a:off x="4649760" y="163224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5" name="Google Shape;5236;p37"/>
              <p:cNvSpPr/>
              <p:nvPr/>
            </p:nvSpPr>
            <p:spPr>
              <a:xfrm flipH="1" rot="2317800">
                <a:off x="4597560" y="16182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60"/>
                    </a:moveTo>
                    <a:lnTo>
                      <a:pt x="252" y="0"/>
                    </a:lnTo>
                    <a:lnTo>
                      <a:pt x="1" y="617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6" name="Google Shape;5237;p37"/>
              <p:cNvSpPr/>
              <p:nvPr/>
            </p:nvSpPr>
            <p:spPr>
              <a:xfrm flipH="1" rot="2317800">
                <a:off x="4546800" y="16056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37"/>
                    </a:moveTo>
                    <a:lnTo>
                      <a:pt x="275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7" name="Google Shape;5238;p37"/>
              <p:cNvSpPr/>
              <p:nvPr/>
            </p:nvSpPr>
            <p:spPr>
              <a:xfrm flipH="1" rot="2317800">
                <a:off x="4803840" y="16740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8" name="Google Shape;5239;p37"/>
              <p:cNvSpPr/>
              <p:nvPr/>
            </p:nvSpPr>
            <p:spPr>
              <a:xfrm flipH="1" rot="2317800">
                <a:off x="5010840" y="172836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9" name="Google Shape;5240;p37"/>
              <p:cNvSpPr/>
              <p:nvPr/>
            </p:nvSpPr>
            <p:spPr>
              <a:xfrm flipH="1" rot="2317800">
                <a:off x="5113440" y="17568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0" y="594"/>
                    </a:move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0" name="Google Shape;5241;p37"/>
              <p:cNvSpPr/>
              <p:nvPr/>
            </p:nvSpPr>
            <p:spPr>
              <a:xfrm flipH="1" rot="2317800">
                <a:off x="5063040" y="174204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1" name="Google Shape;5242;p37"/>
              <p:cNvSpPr/>
              <p:nvPr/>
            </p:nvSpPr>
            <p:spPr>
              <a:xfrm flipH="1" rot="2317800">
                <a:off x="4958280" y="17143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2" name="Google Shape;5243;p37"/>
              <p:cNvSpPr/>
              <p:nvPr/>
            </p:nvSpPr>
            <p:spPr>
              <a:xfrm flipH="1" rot="2317800">
                <a:off x="4906080" y="1701360"/>
                <a:ext cx="55440" cy="651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3" name="Google Shape;5244;p37"/>
              <p:cNvSpPr/>
              <p:nvPr/>
            </p:nvSpPr>
            <p:spPr>
              <a:xfrm flipH="1" rot="2317800">
                <a:off x="4856400" y="168804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75" y="1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4" name="Google Shape;5245;p37"/>
              <p:cNvSpPr/>
              <p:nvPr/>
            </p:nvSpPr>
            <p:spPr>
              <a:xfrm flipH="1" rot="2317800">
                <a:off x="4391640" y="15631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1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5" name="Google Shape;5246;p37"/>
              <p:cNvSpPr/>
              <p:nvPr/>
            </p:nvSpPr>
            <p:spPr>
              <a:xfrm flipH="1" rot="2317800">
                <a:off x="4133160" y="149364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0"/>
                    </a:lnTo>
                    <a:lnTo>
                      <a:pt x="0" y="617"/>
                    </a:lnTo>
                    <a:lnTo>
                      <a:pt x="343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6" name="Google Shape;5247;p37"/>
              <p:cNvSpPr/>
              <p:nvPr/>
            </p:nvSpPr>
            <p:spPr>
              <a:xfrm flipH="1" rot="2317800">
                <a:off x="4030920" y="146736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7"/>
                    </a:moveTo>
                    <a:lnTo>
                      <a:pt x="274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7" name="Google Shape;5248;p37"/>
              <p:cNvSpPr/>
              <p:nvPr/>
            </p:nvSpPr>
            <p:spPr>
              <a:xfrm flipH="1" rot="2317800">
                <a:off x="4080600" y="1480680"/>
                <a:ext cx="55440" cy="651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8" name="Google Shape;5249;p37"/>
              <p:cNvSpPr/>
              <p:nvPr/>
            </p:nvSpPr>
            <p:spPr>
              <a:xfrm flipH="1" rot="2317800">
                <a:off x="3979080" y="14515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9" name="Google Shape;5250;p37"/>
              <p:cNvSpPr/>
              <p:nvPr/>
            </p:nvSpPr>
            <p:spPr>
              <a:xfrm flipH="1" rot="2317800">
                <a:off x="5164200" y="1771920"/>
                <a:ext cx="63000" cy="66960"/>
              </a:xfrm>
              <a:custGeom>
                <a:avLst/>
                <a:gdLst>
                  <a:gd name="textAreaLeft" fmla="*/ -360 w 63000"/>
                  <a:gd name="textAreaRight" fmla="*/ 63000 w 6300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731" h="777">
                    <a:moveTo>
                      <a:pt x="731" y="183"/>
                    </a:moveTo>
                    <a:lnTo>
                      <a:pt x="571" y="92"/>
                    </a:lnTo>
                    <a:cubicBezTo>
                      <a:pt x="388" y="23"/>
                      <a:pt x="251" y="0"/>
                      <a:pt x="160" y="183"/>
                    </a:cubicBezTo>
                    <a:lnTo>
                      <a:pt x="92" y="365"/>
                    </a:lnTo>
                    <a:cubicBezTo>
                      <a:pt x="0" y="548"/>
                      <a:pt x="137" y="639"/>
                      <a:pt x="297" y="708"/>
                    </a:cubicBezTo>
                    <a:lnTo>
                      <a:pt x="457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0" name="Google Shape;5251;p37"/>
              <p:cNvSpPr/>
              <p:nvPr/>
            </p:nvSpPr>
            <p:spPr>
              <a:xfrm flipH="1" rot="2317800">
                <a:off x="3915000" y="1433520"/>
                <a:ext cx="65160" cy="69120"/>
              </a:xfrm>
              <a:custGeom>
                <a:avLst/>
                <a:gdLst>
                  <a:gd name="textAreaLeft" fmla="*/ -360 w 65160"/>
                  <a:gd name="textAreaRight" fmla="*/ 65160 w 65160"/>
                  <a:gd name="textAreaTop" fmla="*/ 0 h 69120"/>
                  <a:gd name="textAreaBottom" fmla="*/ 69480 h 69120"/>
                </a:gdLst>
                <a:ahLst/>
                <a:rect l="textAreaLeft" t="textAreaTop" r="textAreaRight" b="textAreaBottom"/>
                <a:pathLst>
                  <a:path fill="none" w="755" h="800">
                    <a:moveTo>
                      <a:pt x="457" y="92"/>
                    </a:moveTo>
                    <a:lnTo>
                      <a:pt x="252" y="1"/>
                    </a:lnTo>
                    <a:lnTo>
                      <a:pt x="1" y="617"/>
                    </a:lnTo>
                    <a:lnTo>
                      <a:pt x="183" y="708"/>
                    </a:lnTo>
                    <a:cubicBezTo>
                      <a:pt x="366" y="777"/>
                      <a:pt x="503" y="800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1" name="Google Shape;5252;p37"/>
              <p:cNvSpPr/>
              <p:nvPr/>
            </p:nvSpPr>
            <p:spPr>
              <a:xfrm flipH="1" rot="2317800">
                <a:off x="4340520" y="154980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7" y="161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2" name="Google Shape;5253;p37"/>
              <p:cNvSpPr/>
              <p:nvPr/>
            </p:nvSpPr>
            <p:spPr>
              <a:xfrm flipH="1" rot="2317800">
                <a:off x="4442400" y="157608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2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3" name="Google Shape;5254;p37"/>
              <p:cNvSpPr/>
              <p:nvPr/>
            </p:nvSpPr>
            <p:spPr>
              <a:xfrm flipH="1" rot="2317800">
                <a:off x="4494960" y="158976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4" name="Google Shape;5255;p37"/>
              <p:cNvSpPr/>
              <p:nvPr/>
            </p:nvSpPr>
            <p:spPr>
              <a:xfrm flipH="1" rot="2317800">
                <a:off x="4185360" y="1507320"/>
                <a:ext cx="53280" cy="669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5" name="Google Shape;5256;p37"/>
              <p:cNvSpPr/>
              <p:nvPr/>
            </p:nvSpPr>
            <p:spPr>
              <a:xfrm flipH="1" rot="2317800">
                <a:off x="4236120" y="1520640"/>
                <a:ext cx="55440" cy="66960"/>
              </a:xfrm>
              <a:custGeom>
                <a:avLst/>
                <a:gdLst>
                  <a:gd name="textAreaLeft" fmla="*/ 360 w 55440"/>
                  <a:gd name="textAreaRight" fmla="*/ 56160 w 55440"/>
                  <a:gd name="textAreaTop" fmla="*/ 0 h 66960"/>
                  <a:gd name="textAreaBottom" fmla="*/ 67320 h 6696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6" name="Google Shape;5257;p37"/>
              <p:cNvSpPr/>
              <p:nvPr/>
            </p:nvSpPr>
            <p:spPr>
              <a:xfrm flipH="1" rot="2317800">
                <a:off x="4287960" y="1535760"/>
                <a:ext cx="53280" cy="65160"/>
              </a:xfrm>
              <a:custGeom>
                <a:avLst/>
                <a:gdLst>
                  <a:gd name="textAreaLeft" fmla="*/ 360 w 53280"/>
                  <a:gd name="textAreaRight" fmla="*/ 54000 w 53280"/>
                  <a:gd name="textAreaTop" fmla="*/ 0 h 65160"/>
                  <a:gd name="textAreaBottom" fmla="*/ 65520 h 6516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6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2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547" name="Google Shape;5258;p37"/>
            <p:cNvSpPr/>
            <p:nvPr/>
          </p:nvSpPr>
          <p:spPr>
            <a:xfrm flipH="1" rot="2317800">
              <a:off x="4358880" y="1783440"/>
              <a:ext cx="362160" cy="235800"/>
            </a:xfrm>
            <a:custGeom>
              <a:avLst/>
              <a:gdLst>
                <a:gd name="textAreaLeft" fmla="*/ 360 w 362160"/>
                <a:gd name="textAreaRight" fmla="*/ 362880 w 362160"/>
                <a:gd name="textAreaTop" fmla="*/ 0 h 235800"/>
                <a:gd name="textAreaBottom" fmla="*/ 236160 h 235800"/>
              </a:gdLst>
              <a:ahLst/>
              <a:rect l="textAreaLeft" t="textAreaTop" r="textAreaRight" b="textAreaBottom"/>
              <a:pathLst>
                <a:path w="4177" h="2719">
                  <a:moveTo>
                    <a:pt x="752" y="0"/>
                  </a:moveTo>
                  <a:cubicBezTo>
                    <a:pt x="400" y="0"/>
                    <a:pt x="160" y="938"/>
                    <a:pt x="160" y="938"/>
                  </a:cubicBezTo>
                  <a:cubicBezTo>
                    <a:pt x="1" y="1417"/>
                    <a:pt x="3036" y="2695"/>
                    <a:pt x="3493" y="2718"/>
                  </a:cubicBezTo>
                  <a:cubicBezTo>
                    <a:pt x="3499" y="2718"/>
                    <a:pt x="3505" y="2719"/>
                    <a:pt x="3512" y="2719"/>
                  </a:cubicBezTo>
                  <a:cubicBezTo>
                    <a:pt x="3934" y="2719"/>
                    <a:pt x="4177" y="1959"/>
                    <a:pt x="4132" y="1577"/>
                  </a:cubicBezTo>
                  <a:cubicBezTo>
                    <a:pt x="4086" y="1212"/>
                    <a:pt x="1142" y="48"/>
                    <a:pt x="777" y="2"/>
                  </a:cubicBezTo>
                  <a:cubicBezTo>
                    <a:pt x="768" y="1"/>
                    <a:pt x="760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48" name="Google Shape;5259;p37"/>
            <p:cNvSpPr/>
            <p:nvPr/>
          </p:nvSpPr>
          <p:spPr>
            <a:xfrm flipH="1" rot="2317800">
              <a:off x="4359600" y="1779480"/>
              <a:ext cx="362160" cy="241560"/>
            </a:xfrm>
            <a:custGeom>
              <a:avLst/>
              <a:gdLst>
                <a:gd name="textAreaLeft" fmla="*/ 360 w 362160"/>
                <a:gd name="textAreaRight" fmla="*/ 362880 w 362160"/>
                <a:gd name="textAreaTop" fmla="*/ 0 h 241560"/>
                <a:gd name="textAreaBottom" fmla="*/ 241920 h 241560"/>
              </a:gdLst>
              <a:ahLst/>
              <a:rect l="textAreaLeft" t="textAreaTop" r="textAreaRight" b="textAreaBottom"/>
              <a:pathLst>
                <a:path fill="none" w="4178" h="2785">
                  <a:moveTo>
                    <a:pt x="160" y="982"/>
                  </a:moveTo>
                  <a:cubicBezTo>
                    <a:pt x="160" y="982"/>
                    <a:pt x="411" y="0"/>
                    <a:pt x="777" y="46"/>
                  </a:cubicBezTo>
                  <a:cubicBezTo>
                    <a:pt x="1142" y="92"/>
                    <a:pt x="4086" y="1256"/>
                    <a:pt x="4132" y="1621"/>
                  </a:cubicBezTo>
                  <a:cubicBezTo>
                    <a:pt x="4178" y="2009"/>
                    <a:pt x="3927" y="2785"/>
                    <a:pt x="3493" y="2762"/>
                  </a:cubicBezTo>
                  <a:cubicBezTo>
                    <a:pt x="3036" y="2739"/>
                    <a:pt x="1" y="1461"/>
                    <a:pt x="160" y="982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549" name="Google Shape;5260;p37"/>
          <p:cNvSpPr/>
          <p:nvPr/>
        </p:nvSpPr>
        <p:spPr>
          <a:xfrm flipH="1">
            <a:off x="6477840" y="2025360"/>
            <a:ext cx="362520" cy="533520"/>
          </a:xfrm>
          <a:custGeom>
            <a:avLst/>
            <a:gdLst>
              <a:gd name="textAreaLeft" fmla="*/ -360 w 362520"/>
              <a:gd name="textAreaRight" fmla="*/ 362520 w 362520"/>
              <a:gd name="textAreaTop" fmla="*/ 0 h 533520"/>
              <a:gd name="textAreaBottom" fmla="*/ 533880 h 533520"/>
            </a:gdLst>
            <a:ahLst/>
            <a:rect l="textAreaLeft" t="textAreaTop" r="textAreaRight" b="textAreaBottom"/>
            <a:pathLst>
              <a:path w="133027" h="195758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w="19050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550" name="Google Shape;5261;p37"/>
          <p:cNvGrpSpPr/>
          <p:nvPr/>
        </p:nvGrpSpPr>
        <p:grpSpPr>
          <a:xfrm>
            <a:off x="7603560" y="2970720"/>
            <a:ext cx="946800" cy="1297440"/>
            <a:chOff x="7603560" y="2970720"/>
            <a:chExt cx="946800" cy="1297440"/>
          </a:xfrm>
        </p:grpSpPr>
        <p:sp>
          <p:nvSpPr>
            <p:cNvPr id="3551" name="Google Shape;5262;p37"/>
            <p:cNvSpPr/>
            <p:nvPr/>
          </p:nvSpPr>
          <p:spPr>
            <a:xfrm>
              <a:off x="7649640" y="2970720"/>
              <a:ext cx="900720" cy="129744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1297440"/>
                <a:gd name="textAreaBottom" fmla="*/ 1297800 h 1297440"/>
              </a:gdLst>
              <a:ahLst/>
              <a:rect l="textAreaLeft" t="textAreaTop" r="textAreaRight" b="textAreaBottom"/>
              <a:pathLst>
                <a:path w="28755" h="41405">
                  <a:moveTo>
                    <a:pt x="11521" y="0"/>
                  </a:moveTo>
                  <a:cubicBezTo>
                    <a:pt x="11477" y="0"/>
                    <a:pt x="11447" y="4"/>
                    <a:pt x="11429" y="11"/>
                  </a:cubicBezTo>
                  <a:cubicBezTo>
                    <a:pt x="9727" y="741"/>
                    <a:pt x="669" y="34419"/>
                    <a:pt x="426" y="35118"/>
                  </a:cubicBezTo>
                  <a:cubicBezTo>
                    <a:pt x="1" y="36182"/>
                    <a:pt x="31" y="36911"/>
                    <a:pt x="1429" y="37367"/>
                  </a:cubicBezTo>
                  <a:cubicBezTo>
                    <a:pt x="1429" y="37367"/>
                    <a:pt x="14014" y="41405"/>
                    <a:pt x="15521" y="41405"/>
                  </a:cubicBezTo>
                  <a:cubicBezTo>
                    <a:pt x="15588" y="41405"/>
                    <a:pt x="15633" y="41397"/>
                    <a:pt x="15654" y="41380"/>
                  </a:cubicBezTo>
                  <a:cubicBezTo>
                    <a:pt x="16141" y="41015"/>
                    <a:pt x="16445" y="41045"/>
                    <a:pt x="16749" y="39951"/>
                  </a:cubicBezTo>
                  <a:cubicBezTo>
                    <a:pt x="17022" y="38826"/>
                    <a:pt x="28755" y="5118"/>
                    <a:pt x="27904" y="4419"/>
                  </a:cubicBezTo>
                  <a:cubicBezTo>
                    <a:pt x="27108" y="3682"/>
                    <a:pt x="12905" y="0"/>
                    <a:pt x="11521" y="0"/>
                  </a:cubicBezTo>
                  <a:close/>
                </a:path>
              </a:pathLst>
            </a:custGeom>
            <a:solidFill>
              <a:schemeClr val="accent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2" name="Google Shape;5263;p37"/>
            <p:cNvSpPr/>
            <p:nvPr/>
          </p:nvSpPr>
          <p:spPr>
            <a:xfrm>
              <a:off x="8006040" y="3105360"/>
              <a:ext cx="416160" cy="1133280"/>
            </a:xfrm>
            <a:custGeom>
              <a:avLst/>
              <a:gdLst>
                <a:gd name="textAreaLeft" fmla="*/ 0 w 416160"/>
                <a:gd name="textAreaRight" fmla="*/ 416520 w 416160"/>
                <a:gd name="textAreaTop" fmla="*/ 0 h 1133280"/>
                <a:gd name="textAreaBottom" fmla="*/ 1133640 h 1133280"/>
              </a:gdLst>
              <a:ahLst/>
              <a:rect l="textAreaLeft" t="textAreaTop" r="textAreaRight" b="textAreaBottom"/>
              <a:pathLst>
                <a:path w="13284" h="36172">
                  <a:moveTo>
                    <a:pt x="11338" y="1"/>
                  </a:moveTo>
                  <a:lnTo>
                    <a:pt x="1" y="35533"/>
                  </a:lnTo>
                  <a:lnTo>
                    <a:pt x="2432" y="36172"/>
                  </a:lnTo>
                  <a:lnTo>
                    <a:pt x="13283" y="335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3" name="Google Shape;5264;p37"/>
            <p:cNvSpPr/>
            <p:nvPr/>
          </p:nvSpPr>
          <p:spPr>
            <a:xfrm>
              <a:off x="8017560" y="3112920"/>
              <a:ext cx="394920" cy="1114200"/>
            </a:xfrm>
            <a:custGeom>
              <a:avLst/>
              <a:gdLst>
                <a:gd name="textAreaLeft" fmla="*/ 0 w 394920"/>
                <a:gd name="textAreaRight" fmla="*/ 395280 w 394920"/>
                <a:gd name="textAreaTop" fmla="*/ 0 h 1114200"/>
                <a:gd name="textAreaBottom" fmla="*/ 1114560 h 1114200"/>
              </a:gdLst>
              <a:ahLst/>
              <a:rect l="textAreaLeft" t="textAreaTop" r="textAreaRight" b="textAreaBottom"/>
              <a:pathLst>
                <a:path w="12615" h="35563">
                  <a:moveTo>
                    <a:pt x="11095" y="0"/>
                  </a:moveTo>
                  <a:lnTo>
                    <a:pt x="0" y="35016"/>
                  </a:lnTo>
                  <a:lnTo>
                    <a:pt x="1976" y="35563"/>
                  </a:lnTo>
                  <a:lnTo>
                    <a:pt x="12615" y="365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4" name="Google Shape;5265;p37"/>
            <p:cNvSpPr/>
            <p:nvPr/>
          </p:nvSpPr>
          <p:spPr>
            <a:xfrm>
              <a:off x="7655400" y="2976480"/>
              <a:ext cx="426600" cy="1158120"/>
            </a:xfrm>
            <a:custGeom>
              <a:avLst/>
              <a:gdLst>
                <a:gd name="textAreaLeft" fmla="*/ 0 w 426600"/>
                <a:gd name="textAreaRight" fmla="*/ 426960 w 426600"/>
                <a:gd name="textAreaTop" fmla="*/ 0 h 1158120"/>
                <a:gd name="textAreaBottom" fmla="*/ 1158480 h 1158120"/>
              </a:gdLst>
              <a:ahLst/>
              <a:rect l="textAreaLeft" t="textAreaTop" r="textAreaRight" b="textAreaBottom"/>
              <a:pathLst>
                <a:path w="13619" h="36965">
                  <a:moveTo>
                    <a:pt x="11437" y="1"/>
                  </a:moveTo>
                  <a:cubicBezTo>
                    <a:pt x="11422" y="1"/>
                    <a:pt x="11409" y="2"/>
                    <a:pt x="11399" y="4"/>
                  </a:cubicBezTo>
                  <a:cubicBezTo>
                    <a:pt x="9728" y="733"/>
                    <a:pt x="700" y="34290"/>
                    <a:pt x="426" y="34928"/>
                  </a:cubicBezTo>
                  <a:cubicBezTo>
                    <a:pt x="1" y="35992"/>
                    <a:pt x="31" y="36509"/>
                    <a:pt x="1460" y="36965"/>
                  </a:cubicBezTo>
                  <a:cubicBezTo>
                    <a:pt x="1460" y="36965"/>
                    <a:pt x="1554" y="36924"/>
                    <a:pt x="1735" y="36924"/>
                  </a:cubicBezTo>
                  <a:cubicBezTo>
                    <a:pt x="1825" y="36924"/>
                    <a:pt x="1936" y="36934"/>
                    <a:pt x="2068" y="36965"/>
                  </a:cubicBezTo>
                  <a:cubicBezTo>
                    <a:pt x="4408" y="28819"/>
                    <a:pt x="12463" y="3985"/>
                    <a:pt x="13618" y="460"/>
                  </a:cubicBezTo>
                  <a:cubicBezTo>
                    <a:pt x="12480" y="203"/>
                    <a:pt x="11662" y="1"/>
                    <a:pt x="1143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5" name="Google Shape;5266;p37"/>
            <p:cNvSpPr/>
            <p:nvPr/>
          </p:nvSpPr>
          <p:spPr>
            <a:xfrm>
              <a:off x="8091720" y="3085200"/>
              <a:ext cx="453240" cy="1176120"/>
            </a:xfrm>
            <a:custGeom>
              <a:avLst/>
              <a:gdLst>
                <a:gd name="textAreaLeft" fmla="*/ 0 w 453240"/>
                <a:gd name="textAreaRight" fmla="*/ 453600 w 453240"/>
                <a:gd name="textAreaTop" fmla="*/ 0 h 1176120"/>
                <a:gd name="textAreaBottom" fmla="*/ 1176480 h 1176120"/>
              </a:gdLst>
              <a:ahLst/>
              <a:rect l="textAreaLeft" t="textAreaTop" r="textAreaRight" b="textAreaBottom"/>
              <a:pathLst>
                <a:path w="14469" h="37531">
                  <a:moveTo>
                    <a:pt x="11429" y="1"/>
                  </a:moveTo>
                  <a:cubicBezTo>
                    <a:pt x="9180" y="6597"/>
                    <a:pt x="1702" y="31460"/>
                    <a:pt x="0" y="37266"/>
                  </a:cubicBezTo>
                  <a:cubicBezTo>
                    <a:pt x="650" y="37451"/>
                    <a:pt x="1141" y="37531"/>
                    <a:pt x="1390" y="37531"/>
                  </a:cubicBezTo>
                  <a:cubicBezTo>
                    <a:pt x="1468" y="37531"/>
                    <a:pt x="1522" y="37523"/>
                    <a:pt x="1550" y="37509"/>
                  </a:cubicBezTo>
                  <a:cubicBezTo>
                    <a:pt x="2037" y="37114"/>
                    <a:pt x="2341" y="37357"/>
                    <a:pt x="2645" y="36232"/>
                  </a:cubicBezTo>
                  <a:cubicBezTo>
                    <a:pt x="2918" y="35138"/>
                    <a:pt x="14469" y="1733"/>
                    <a:pt x="13617" y="973"/>
                  </a:cubicBezTo>
                  <a:cubicBezTo>
                    <a:pt x="13435" y="821"/>
                    <a:pt x="12706" y="365"/>
                    <a:pt x="11429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6" name="Google Shape;5267;p37"/>
            <p:cNvSpPr/>
            <p:nvPr/>
          </p:nvSpPr>
          <p:spPr>
            <a:xfrm>
              <a:off x="7603560" y="3153960"/>
              <a:ext cx="932760" cy="1008720"/>
            </a:xfrm>
            <a:custGeom>
              <a:avLst/>
              <a:gdLst>
                <a:gd name="textAreaLeft" fmla="*/ 0 w 932760"/>
                <a:gd name="textAreaRight" fmla="*/ 933120 w 932760"/>
                <a:gd name="textAreaTop" fmla="*/ 0 h 1008720"/>
                <a:gd name="textAreaBottom" fmla="*/ 1009080 h 1008720"/>
              </a:gdLst>
              <a:ahLst/>
              <a:rect l="textAreaLeft" t="textAreaTop" r="textAreaRight" b="textAreaBottom"/>
              <a:pathLst>
                <a:path w="29776" h="32201">
                  <a:moveTo>
                    <a:pt x="9884" y="1"/>
                  </a:moveTo>
                  <a:cubicBezTo>
                    <a:pt x="9878" y="1"/>
                    <a:pt x="9872" y="1"/>
                    <a:pt x="9867" y="1"/>
                  </a:cubicBezTo>
                  <a:cubicBezTo>
                    <a:pt x="8833" y="92"/>
                    <a:pt x="262" y="25351"/>
                    <a:pt x="262" y="25351"/>
                  </a:cubicBezTo>
                  <a:cubicBezTo>
                    <a:pt x="0" y="25787"/>
                    <a:pt x="17338" y="32201"/>
                    <a:pt x="19754" y="32201"/>
                  </a:cubicBezTo>
                  <a:cubicBezTo>
                    <a:pt x="19864" y="32201"/>
                    <a:pt x="19943" y="32188"/>
                    <a:pt x="19989" y="32160"/>
                  </a:cubicBezTo>
                  <a:cubicBezTo>
                    <a:pt x="20961" y="31461"/>
                    <a:pt x="29776" y="8056"/>
                    <a:pt x="29442" y="6810"/>
                  </a:cubicBezTo>
                  <a:cubicBezTo>
                    <a:pt x="29049" y="5570"/>
                    <a:pt x="11065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7" name="Google Shape;5268;p37"/>
            <p:cNvSpPr/>
            <p:nvPr/>
          </p:nvSpPr>
          <p:spPr>
            <a:xfrm>
              <a:off x="7672680" y="3161520"/>
              <a:ext cx="860760" cy="1001160"/>
            </a:xfrm>
            <a:custGeom>
              <a:avLst/>
              <a:gdLst>
                <a:gd name="textAreaLeft" fmla="*/ 0 w 860760"/>
                <a:gd name="textAreaRight" fmla="*/ 861120 w 860760"/>
                <a:gd name="textAreaTop" fmla="*/ 0 h 1001160"/>
                <a:gd name="textAreaBottom" fmla="*/ 1001520 h 1001160"/>
              </a:gdLst>
              <a:ahLst/>
              <a:rect l="textAreaLeft" t="textAreaTop" r="textAreaRight" b="textAreaBottom"/>
              <a:pathLst>
                <a:path w="27478" h="31956">
                  <a:moveTo>
                    <a:pt x="7994" y="0"/>
                  </a:moveTo>
                  <a:cubicBezTo>
                    <a:pt x="6687" y="4438"/>
                    <a:pt x="2158" y="18815"/>
                    <a:pt x="0" y="25837"/>
                  </a:cubicBezTo>
                  <a:cubicBezTo>
                    <a:pt x="4550" y="27737"/>
                    <a:pt x="15673" y="31956"/>
                    <a:pt x="17478" y="31956"/>
                  </a:cubicBezTo>
                  <a:cubicBezTo>
                    <a:pt x="17579" y="31956"/>
                    <a:pt x="17650" y="31943"/>
                    <a:pt x="17690" y="31916"/>
                  </a:cubicBezTo>
                  <a:cubicBezTo>
                    <a:pt x="18633" y="31277"/>
                    <a:pt x="27478" y="7812"/>
                    <a:pt x="27143" y="6566"/>
                  </a:cubicBezTo>
                  <a:cubicBezTo>
                    <a:pt x="26839" y="5380"/>
                    <a:pt x="10882" y="608"/>
                    <a:pt x="79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8" name="Google Shape;5269;p37"/>
            <p:cNvSpPr/>
            <p:nvPr/>
          </p:nvSpPr>
          <p:spPr>
            <a:xfrm>
              <a:off x="7875360" y="3672360"/>
              <a:ext cx="313200" cy="281880"/>
            </a:xfrm>
            <a:custGeom>
              <a:avLst/>
              <a:gdLst>
                <a:gd name="textAreaLeft" fmla="*/ 0 w 313200"/>
                <a:gd name="textAreaRight" fmla="*/ 313560 w 313200"/>
                <a:gd name="textAreaTop" fmla="*/ 0 h 281880"/>
                <a:gd name="textAreaBottom" fmla="*/ 282240 h 281880"/>
              </a:gdLst>
              <a:ahLst/>
              <a:rect l="textAreaLeft" t="textAreaTop" r="textAreaRight" b="textAreaBottom"/>
              <a:pathLst>
                <a:path w="10001" h="9003">
                  <a:moveTo>
                    <a:pt x="5199" y="202"/>
                  </a:moveTo>
                  <a:cubicBezTo>
                    <a:pt x="6170" y="202"/>
                    <a:pt x="7133" y="529"/>
                    <a:pt x="7903" y="1205"/>
                  </a:cubicBezTo>
                  <a:cubicBezTo>
                    <a:pt x="9666" y="2755"/>
                    <a:pt x="9788" y="5461"/>
                    <a:pt x="8207" y="7284"/>
                  </a:cubicBezTo>
                  <a:cubicBezTo>
                    <a:pt x="7334" y="8275"/>
                    <a:pt x="6117" y="8784"/>
                    <a:pt x="4910" y="8784"/>
                  </a:cubicBezTo>
                  <a:cubicBezTo>
                    <a:pt x="3934" y="8784"/>
                    <a:pt x="2964" y="8451"/>
                    <a:pt x="2189" y="7771"/>
                  </a:cubicBezTo>
                  <a:cubicBezTo>
                    <a:pt x="426" y="6220"/>
                    <a:pt x="274" y="3515"/>
                    <a:pt x="1885" y="1692"/>
                  </a:cubicBezTo>
                  <a:cubicBezTo>
                    <a:pt x="2763" y="712"/>
                    <a:pt x="3987" y="202"/>
                    <a:pt x="5199" y="202"/>
                  </a:cubicBezTo>
                  <a:close/>
                  <a:moveTo>
                    <a:pt x="5167" y="0"/>
                  </a:moveTo>
                  <a:cubicBezTo>
                    <a:pt x="3890" y="0"/>
                    <a:pt x="2599" y="539"/>
                    <a:pt x="1672" y="1600"/>
                  </a:cubicBezTo>
                  <a:cubicBezTo>
                    <a:pt x="0" y="3485"/>
                    <a:pt x="152" y="6342"/>
                    <a:pt x="1976" y="7923"/>
                  </a:cubicBezTo>
                  <a:cubicBezTo>
                    <a:pt x="2813" y="8652"/>
                    <a:pt x="3830" y="9003"/>
                    <a:pt x="4849" y="9003"/>
                  </a:cubicBezTo>
                  <a:cubicBezTo>
                    <a:pt x="6123" y="9003"/>
                    <a:pt x="7400" y="8453"/>
                    <a:pt x="8329" y="7406"/>
                  </a:cubicBezTo>
                  <a:cubicBezTo>
                    <a:pt x="10001" y="5491"/>
                    <a:pt x="9849" y="2664"/>
                    <a:pt x="8025" y="1053"/>
                  </a:cubicBezTo>
                  <a:cubicBezTo>
                    <a:pt x="7212" y="349"/>
                    <a:pt x="6194" y="0"/>
                    <a:pt x="516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9" name="Google Shape;5270;p37"/>
            <p:cNvSpPr/>
            <p:nvPr/>
          </p:nvSpPr>
          <p:spPr>
            <a:xfrm>
              <a:off x="7959240" y="3675600"/>
              <a:ext cx="195120" cy="111960"/>
            </a:xfrm>
            <a:custGeom>
              <a:avLst/>
              <a:gdLst>
                <a:gd name="textAreaLeft" fmla="*/ 0 w 195120"/>
                <a:gd name="textAreaRight" fmla="*/ 195480 w 195120"/>
                <a:gd name="textAreaTop" fmla="*/ 0 h 111960"/>
                <a:gd name="textAreaBottom" fmla="*/ 112320 h 111960"/>
              </a:gdLst>
              <a:ahLst/>
              <a:rect l="textAreaLeft" t="textAreaTop" r="textAreaRight" b="textAreaBottom"/>
              <a:pathLst>
                <a:path w="6232" h="3589">
                  <a:moveTo>
                    <a:pt x="2486" y="0"/>
                  </a:moveTo>
                  <a:cubicBezTo>
                    <a:pt x="1625" y="0"/>
                    <a:pt x="758" y="252"/>
                    <a:pt x="0" y="742"/>
                  </a:cubicBezTo>
                  <a:cubicBezTo>
                    <a:pt x="152" y="803"/>
                    <a:pt x="304" y="864"/>
                    <a:pt x="365" y="955"/>
                  </a:cubicBezTo>
                  <a:cubicBezTo>
                    <a:pt x="474" y="1087"/>
                    <a:pt x="552" y="1187"/>
                    <a:pt x="633" y="1187"/>
                  </a:cubicBezTo>
                  <a:cubicBezTo>
                    <a:pt x="664" y="1187"/>
                    <a:pt x="696" y="1172"/>
                    <a:pt x="730" y="1138"/>
                  </a:cubicBezTo>
                  <a:cubicBezTo>
                    <a:pt x="821" y="1046"/>
                    <a:pt x="973" y="530"/>
                    <a:pt x="1368" y="469"/>
                  </a:cubicBezTo>
                  <a:cubicBezTo>
                    <a:pt x="1406" y="455"/>
                    <a:pt x="1445" y="449"/>
                    <a:pt x="1483" y="449"/>
                  </a:cubicBezTo>
                  <a:cubicBezTo>
                    <a:pt x="1722" y="449"/>
                    <a:pt x="1966" y="675"/>
                    <a:pt x="2165" y="675"/>
                  </a:cubicBezTo>
                  <a:cubicBezTo>
                    <a:pt x="2217" y="675"/>
                    <a:pt x="2266" y="660"/>
                    <a:pt x="2310" y="621"/>
                  </a:cubicBezTo>
                  <a:cubicBezTo>
                    <a:pt x="2464" y="416"/>
                    <a:pt x="2726" y="168"/>
                    <a:pt x="3041" y="168"/>
                  </a:cubicBezTo>
                  <a:cubicBezTo>
                    <a:pt x="3100" y="168"/>
                    <a:pt x="3160" y="176"/>
                    <a:pt x="3222" y="195"/>
                  </a:cubicBezTo>
                  <a:cubicBezTo>
                    <a:pt x="3587" y="317"/>
                    <a:pt x="3830" y="1594"/>
                    <a:pt x="4134" y="1745"/>
                  </a:cubicBezTo>
                  <a:cubicBezTo>
                    <a:pt x="4180" y="1769"/>
                    <a:pt x="4227" y="1778"/>
                    <a:pt x="4273" y="1778"/>
                  </a:cubicBezTo>
                  <a:cubicBezTo>
                    <a:pt x="4438" y="1778"/>
                    <a:pt x="4603" y="1661"/>
                    <a:pt x="4761" y="1661"/>
                  </a:cubicBezTo>
                  <a:cubicBezTo>
                    <a:pt x="4848" y="1661"/>
                    <a:pt x="4933" y="1696"/>
                    <a:pt x="5015" y="1806"/>
                  </a:cubicBezTo>
                  <a:cubicBezTo>
                    <a:pt x="5301" y="2120"/>
                    <a:pt x="5104" y="3588"/>
                    <a:pt x="5432" y="3588"/>
                  </a:cubicBezTo>
                  <a:cubicBezTo>
                    <a:pt x="5453" y="3588"/>
                    <a:pt x="5476" y="3582"/>
                    <a:pt x="5502" y="3569"/>
                  </a:cubicBezTo>
                  <a:cubicBezTo>
                    <a:pt x="5806" y="3478"/>
                    <a:pt x="5958" y="2566"/>
                    <a:pt x="6231" y="2262"/>
                  </a:cubicBezTo>
                  <a:cubicBezTo>
                    <a:pt x="5988" y="1806"/>
                    <a:pt x="5684" y="1411"/>
                    <a:pt x="5289" y="1046"/>
                  </a:cubicBezTo>
                  <a:cubicBezTo>
                    <a:pt x="4487" y="343"/>
                    <a:pt x="3491" y="0"/>
                    <a:pt x="248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6160" bIns="56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0" name="Google Shape;5271;p37"/>
            <p:cNvSpPr/>
            <p:nvPr/>
          </p:nvSpPr>
          <p:spPr>
            <a:xfrm>
              <a:off x="8101440" y="3772080"/>
              <a:ext cx="71280" cy="104400"/>
            </a:xfrm>
            <a:custGeom>
              <a:avLst/>
              <a:gdLst>
                <a:gd name="textAreaLeft" fmla="*/ 0 w 71280"/>
                <a:gd name="textAreaRight" fmla="*/ 71640 w 71280"/>
                <a:gd name="textAreaTop" fmla="*/ 0 h 104400"/>
                <a:gd name="textAreaBottom" fmla="*/ 104760 h 104400"/>
              </a:gdLst>
              <a:ahLst/>
              <a:rect l="textAreaLeft" t="textAreaTop" r="textAreaRight" b="textAreaBottom"/>
              <a:pathLst>
                <a:path w="2280" h="3345">
                  <a:moveTo>
                    <a:pt x="2067" y="1"/>
                  </a:moveTo>
                  <a:cubicBezTo>
                    <a:pt x="1824" y="457"/>
                    <a:pt x="1368" y="943"/>
                    <a:pt x="1094" y="1369"/>
                  </a:cubicBezTo>
                  <a:cubicBezTo>
                    <a:pt x="608" y="2129"/>
                    <a:pt x="0" y="3344"/>
                    <a:pt x="608" y="3344"/>
                  </a:cubicBezTo>
                  <a:cubicBezTo>
                    <a:pt x="851" y="3344"/>
                    <a:pt x="1459" y="2888"/>
                    <a:pt x="2067" y="2281"/>
                  </a:cubicBezTo>
                  <a:cubicBezTo>
                    <a:pt x="2280" y="1521"/>
                    <a:pt x="2280" y="76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1" name="Google Shape;5272;p37"/>
            <p:cNvSpPr/>
            <p:nvPr/>
          </p:nvSpPr>
          <p:spPr>
            <a:xfrm>
              <a:off x="7942320" y="3714840"/>
              <a:ext cx="141480" cy="234720"/>
            </a:xfrm>
            <a:custGeom>
              <a:avLst/>
              <a:gdLst>
                <a:gd name="textAreaLeft" fmla="*/ 0 w 141480"/>
                <a:gd name="textAreaRight" fmla="*/ 141840 w 141480"/>
                <a:gd name="textAreaTop" fmla="*/ 0 h 234720"/>
                <a:gd name="textAreaBottom" fmla="*/ 235080 h 234720"/>
              </a:gdLst>
              <a:ahLst/>
              <a:rect l="textAreaLeft" t="textAreaTop" r="textAreaRight" b="textAreaBottom"/>
              <a:pathLst>
                <a:path w="4529" h="7501">
                  <a:moveTo>
                    <a:pt x="3069" y="1555"/>
                  </a:moveTo>
                  <a:cubicBezTo>
                    <a:pt x="3419" y="1555"/>
                    <a:pt x="3124" y="2621"/>
                    <a:pt x="2888" y="2621"/>
                  </a:cubicBezTo>
                  <a:cubicBezTo>
                    <a:pt x="2675" y="2621"/>
                    <a:pt x="2037" y="1709"/>
                    <a:pt x="3040" y="1557"/>
                  </a:cubicBezTo>
                  <a:cubicBezTo>
                    <a:pt x="3050" y="1556"/>
                    <a:pt x="3060" y="1555"/>
                    <a:pt x="3069" y="1555"/>
                  </a:cubicBezTo>
                  <a:close/>
                  <a:moveTo>
                    <a:pt x="1893" y="0"/>
                  </a:moveTo>
                  <a:cubicBezTo>
                    <a:pt x="1656" y="0"/>
                    <a:pt x="1189" y="610"/>
                    <a:pt x="1216" y="797"/>
                  </a:cubicBezTo>
                  <a:cubicBezTo>
                    <a:pt x="1216" y="876"/>
                    <a:pt x="1244" y="894"/>
                    <a:pt x="1287" y="894"/>
                  </a:cubicBezTo>
                  <a:cubicBezTo>
                    <a:pt x="1324" y="894"/>
                    <a:pt x="1372" y="881"/>
                    <a:pt x="1421" y="881"/>
                  </a:cubicBezTo>
                  <a:cubicBezTo>
                    <a:pt x="1491" y="881"/>
                    <a:pt x="1563" y="908"/>
                    <a:pt x="1611" y="1041"/>
                  </a:cubicBezTo>
                  <a:cubicBezTo>
                    <a:pt x="1672" y="1375"/>
                    <a:pt x="456" y="1861"/>
                    <a:pt x="243" y="2469"/>
                  </a:cubicBezTo>
                  <a:cubicBezTo>
                    <a:pt x="0" y="3047"/>
                    <a:pt x="608" y="3776"/>
                    <a:pt x="882" y="4141"/>
                  </a:cubicBezTo>
                  <a:cubicBezTo>
                    <a:pt x="1155" y="4506"/>
                    <a:pt x="1976" y="4597"/>
                    <a:pt x="2067" y="4810"/>
                  </a:cubicBezTo>
                  <a:cubicBezTo>
                    <a:pt x="2189" y="4992"/>
                    <a:pt x="1611" y="5205"/>
                    <a:pt x="1915" y="5509"/>
                  </a:cubicBezTo>
                  <a:cubicBezTo>
                    <a:pt x="2219" y="5813"/>
                    <a:pt x="2492" y="6117"/>
                    <a:pt x="2553" y="6360"/>
                  </a:cubicBezTo>
                  <a:cubicBezTo>
                    <a:pt x="2614" y="6573"/>
                    <a:pt x="1793" y="7393"/>
                    <a:pt x="2097" y="7484"/>
                  </a:cubicBezTo>
                  <a:cubicBezTo>
                    <a:pt x="2117" y="7495"/>
                    <a:pt x="2145" y="7500"/>
                    <a:pt x="2181" y="7500"/>
                  </a:cubicBezTo>
                  <a:cubicBezTo>
                    <a:pt x="2640" y="7500"/>
                    <a:pt x="4323" y="6644"/>
                    <a:pt x="4407" y="6390"/>
                  </a:cubicBezTo>
                  <a:cubicBezTo>
                    <a:pt x="4529" y="6117"/>
                    <a:pt x="4468" y="5661"/>
                    <a:pt x="4195" y="5418"/>
                  </a:cubicBezTo>
                  <a:cubicBezTo>
                    <a:pt x="4123" y="5346"/>
                    <a:pt x="4019" y="5322"/>
                    <a:pt x="3892" y="5322"/>
                  </a:cubicBezTo>
                  <a:cubicBezTo>
                    <a:pt x="3636" y="5322"/>
                    <a:pt x="3288" y="5419"/>
                    <a:pt x="2931" y="5419"/>
                  </a:cubicBezTo>
                  <a:cubicBezTo>
                    <a:pt x="2784" y="5419"/>
                    <a:pt x="2636" y="5403"/>
                    <a:pt x="2492" y="5357"/>
                  </a:cubicBezTo>
                  <a:cubicBezTo>
                    <a:pt x="1793" y="5174"/>
                    <a:pt x="2341" y="4992"/>
                    <a:pt x="2280" y="4688"/>
                  </a:cubicBezTo>
                  <a:cubicBezTo>
                    <a:pt x="2219" y="4415"/>
                    <a:pt x="1429" y="4445"/>
                    <a:pt x="1094" y="4111"/>
                  </a:cubicBezTo>
                  <a:cubicBezTo>
                    <a:pt x="851" y="3776"/>
                    <a:pt x="1550" y="3411"/>
                    <a:pt x="1976" y="3199"/>
                  </a:cubicBezTo>
                  <a:cubicBezTo>
                    <a:pt x="2005" y="3184"/>
                    <a:pt x="2034" y="3177"/>
                    <a:pt x="2065" y="3177"/>
                  </a:cubicBezTo>
                  <a:cubicBezTo>
                    <a:pt x="2481" y="3177"/>
                    <a:pt x="3009" y="4445"/>
                    <a:pt x="3009" y="4445"/>
                  </a:cubicBezTo>
                  <a:cubicBezTo>
                    <a:pt x="3009" y="4445"/>
                    <a:pt x="3496" y="4080"/>
                    <a:pt x="3708" y="3807"/>
                  </a:cubicBezTo>
                  <a:cubicBezTo>
                    <a:pt x="3891" y="3533"/>
                    <a:pt x="3465" y="3442"/>
                    <a:pt x="3435" y="3168"/>
                  </a:cubicBezTo>
                  <a:cubicBezTo>
                    <a:pt x="3374" y="2895"/>
                    <a:pt x="3891" y="2469"/>
                    <a:pt x="3891" y="2135"/>
                  </a:cubicBezTo>
                  <a:cubicBezTo>
                    <a:pt x="3891" y="1831"/>
                    <a:pt x="3496" y="1527"/>
                    <a:pt x="3283" y="1314"/>
                  </a:cubicBezTo>
                  <a:cubicBezTo>
                    <a:pt x="3211" y="1242"/>
                    <a:pt x="3118" y="1221"/>
                    <a:pt x="3016" y="1221"/>
                  </a:cubicBezTo>
                  <a:cubicBezTo>
                    <a:pt x="2866" y="1221"/>
                    <a:pt x="2697" y="1267"/>
                    <a:pt x="2549" y="1267"/>
                  </a:cubicBezTo>
                  <a:cubicBezTo>
                    <a:pt x="2458" y="1267"/>
                    <a:pt x="2375" y="1250"/>
                    <a:pt x="2310" y="1193"/>
                  </a:cubicBezTo>
                  <a:cubicBezTo>
                    <a:pt x="2067" y="949"/>
                    <a:pt x="2371" y="767"/>
                    <a:pt x="2249" y="463"/>
                  </a:cubicBezTo>
                  <a:cubicBezTo>
                    <a:pt x="2221" y="377"/>
                    <a:pt x="2185" y="345"/>
                    <a:pt x="2152" y="345"/>
                  </a:cubicBezTo>
                  <a:cubicBezTo>
                    <a:pt x="2116" y="345"/>
                    <a:pt x="2083" y="385"/>
                    <a:pt x="2067" y="433"/>
                  </a:cubicBezTo>
                  <a:cubicBezTo>
                    <a:pt x="2097" y="342"/>
                    <a:pt x="2128" y="190"/>
                    <a:pt x="1976" y="38"/>
                  </a:cubicBezTo>
                  <a:cubicBezTo>
                    <a:pt x="1954" y="12"/>
                    <a:pt x="1926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2" name="Google Shape;5273;p37"/>
            <p:cNvSpPr/>
            <p:nvPr/>
          </p:nvSpPr>
          <p:spPr>
            <a:xfrm>
              <a:off x="7917480" y="3277440"/>
              <a:ext cx="50040" cy="8100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81000"/>
                <a:gd name="textAreaBottom" fmla="*/ 81360 h 81000"/>
              </a:gdLst>
              <a:ahLst/>
              <a:rect l="textAreaLeft" t="textAreaTop" r="textAreaRight" b="textAreaBottom"/>
              <a:pathLst>
                <a:path w="1612" h="2596">
                  <a:moveTo>
                    <a:pt x="1095" y="376"/>
                  </a:moveTo>
                  <a:cubicBezTo>
                    <a:pt x="1247" y="468"/>
                    <a:pt x="1338" y="559"/>
                    <a:pt x="1338" y="559"/>
                  </a:cubicBezTo>
                  <a:cubicBezTo>
                    <a:pt x="1399" y="619"/>
                    <a:pt x="1399" y="741"/>
                    <a:pt x="1369" y="832"/>
                  </a:cubicBezTo>
                  <a:cubicBezTo>
                    <a:pt x="1247" y="1015"/>
                    <a:pt x="1065" y="1167"/>
                    <a:pt x="761" y="1319"/>
                  </a:cubicBezTo>
                  <a:cubicBezTo>
                    <a:pt x="821" y="1136"/>
                    <a:pt x="943" y="832"/>
                    <a:pt x="1095" y="376"/>
                  </a:cubicBezTo>
                  <a:close/>
                  <a:moveTo>
                    <a:pt x="768" y="0"/>
                  </a:moveTo>
                  <a:cubicBezTo>
                    <a:pt x="745" y="0"/>
                    <a:pt x="723" y="34"/>
                    <a:pt x="700" y="103"/>
                  </a:cubicBezTo>
                  <a:cubicBezTo>
                    <a:pt x="730" y="103"/>
                    <a:pt x="730" y="133"/>
                    <a:pt x="730" y="164"/>
                  </a:cubicBezTo>
                  <a:cubicBezTo>
                    <a:pt x="730" y="224"/>
                    <a:pt x="730" y="224"/>
                    <a:pt x="761" y="224"/>
                  </a:cubicBezTo>
                  <a:cubicBezTo>
                    <a:pt x="730" y="376"/>
                    <a:pt x="700" y="559"/>
                    <a:pt x="609" y="741"/>
                  </a:cubicBezTo>
                  <a:cubicBezTo>
                    <a:pt x="578" y="863"/>
                    <a:pt x="487" y="1045"/>
                    <a:pt x="396" y="1319"/>
                  </a:cubicBezTo>
                  <a:cubicBezTo>
                    <a:pt x="274" y="1592"/>
                    <a:pt x="183" y="1775"/>
                    <a:pt x="153" y="1896"/>
                  </a:cubicBezTo>
                  <a:cubicBezTo>
                    <a:pt x="92" y="2078"/>
                    <a:pt x="31" y="2261"/>
                    <a:pt x="1" y="2413"/>
                  </a:cubicBezTo>
                  <a:cubicBezTo>
                    <a:pt x="1" y="2443"/>
                    <a:pt x="1" y="2504"/>
                    <a:pt x="31" y="2534"/>
                  </a:cubicBezTo>
                  <a:lnTo>
                    <a:pt x="122" y="2595"/>
                  </a:lnTo>
                  <a:cubicBezTo>
                    <a:pt x="244" y="2534"/>
                    <a:pt x="305" y="2413"/>
                    <a:pt x="396" y="2261"/>
                  </a:cubicBezTo>
                  <a:cubicBezTo>
                    <a:pt x="426" y="2200"/>
                    <a:pt x="426" y="2109"/>
                    <a:pt x="457" y="2048"/>
                  </a:cubicBezTo>
                  <a:cubicBezTo>
                    <a:pt x="487" y="1927"/>
                    <a:pt x="548" y="1835"/>
                    <a:pt x="548" y="1805"/>
                  </a:cubicBezTo>
                  <a:cubicBezTo>
                    <a:pt x="578" y="1775"/>
                    <a:pt x="578" y="1683"/>
                    <a:pt x="609" y="1653"/>
                  </a:cubicBezTo>
                  <a:cubicBezTo>
                    <a:pt x="700" y="1653"/>
                    <a:pt x="791" y="1653"/>
                    <a:pt x="882" y="1623"/>
                  </a:cubicBezTo>
                  <a:lnTo>
                    <a:pt x="1095" y="1501"/>
                  </a:lnTo>
                  <a:cubicBezTo>
                    <a:pt x="1186" y="1471"/>
                    <a:pt x="1338" y="1349"/>
                    <a:pt x="1490" y="1197"/>
                  </a:cubicBezTo>
                  <a:cubicBezTo>
                    <a:pt x="1551" y="1136"/>
                    <a:pt x="1612" y="1045"/>
                    <a:pt x="1521" y="1045"/>
                  </a:cubicBezTo>
                  <a:cubicBezTo>
                    <a:pt x="1551" y="984"/>
                    <a:pt x="1612" y="863"/>
                    <a:pt x="1551" y="771"/>
                  </a:cubicBezTo>
                  <a:cubicBezTo>
                    <a:pt x="1521" y="468"/>
                    <a:pt x="1338" y="255"/>
                    <a:pt x="1034" y="103"/>
                  </a:cubicBezTo>
                  <a:cubicBezTo>
                    <a:pt x="913" y="72"/>
                    <a:pt x="852" y="12"/>
                    <a:pt x="791" y="12"/>
                  </a:cubicBezTo>
                  <a:cubicBezTo>
                    <a:pt x="783" y="4"/>
                    <a:pt x="776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3" name="Google Shape;5274;p37"/>
            <p:cNvSpPr/>
            <p:nvPr/>
          </p:nvSpPr>
          <p:spPr>
            <a:xfrm>
              <a:off x="7969680" y="3305160"/>
              <a:ext cx="56880" cy="7596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75960"/>
                <a:gd name="textAreaBottom" fmla="*/ 76320 h 75960"/>
              </a:gdLst>
              <a:ahLst/>
              <a:rect l="textAreaLeft" t="textAreaTop" r="textAreaRight" b="textAreaBottom"/>
              <a:pathLst>
                <a:path w="1825" h="2432">
                  <a:moveTo>
                    <a:pt x="1520" y="699"/>
                  </a:moveTo>
                  <a:cubicBezTo>
                    <a:pt x="1520" y="760"/>
                    <a:pt x="1490" y="882"/>
                    <a:pt x="1490" y="1003"/>
                  </a:cubicBezTo>
                  <a:cubicBezTo>
                    <a:pt x="1460" y="1094"/>
                    <a:pt x="1460" y="1216"/>
                    <a:pt x="1399" y="1307"/>
                  </a:cubicBezTo>
                  <a:cubicBezTo>
                    <a:pt x="1216" y="1216"/>
                    <a:pt x="1156" y="1216"/>
                    <a:pt x="1095" y="1216"/>
                  </a:cubicBezTo>
                  <a:cubicBezTo>
                    <a:pt x="1216" y="1034"/>
                    <a:pt x="1368" y="882"/>
                    <a:pt x="1520" y="699"/>
                  </a:cubicBezTo>
                  <a:close/>
                  <a:moveTo>
                    <a:pt x="1703" y="0"/>
                  </a:moveTo>
                  <a:cubicBezTo>
                    <a:pt x="1672" y="0"/>
                    <a:pt x="1642" y="0"/>
                    <a:pt x="1611" y="30"/>
                  </a:cubicBezTo>
                  <a:cubicBezTo>
                    <a:pt x="1490" y="152"/>
                    <a:pt x="1338" y="334"/>
                    <a:pt x="1156" y="608"/>
                  </a:cubicBezTo>
                  <a:cubicBezTo>
                    <a:pt x="912" y="912"/>
                    <a:pt x="760" y="1094"/>
                    <a:pt x="700" y="1216"/>
                  </a:cubicBezTo>
                  <a:lnTo>
                    <a:pt x="548" y="1216"/>
                  </a:lnTo>
                  <a:cubicBezTo>
                    <a:pt x="487" y="1216"/>
                    <a:pt x="487" y="1246"/>
                    <a:pt x="487" y="1246"/>
                  </a:cubicBezTo>
                  <a:cubicBezTo>
                    <a:pt x="487" y="1246"/>
                    <a:pt x="487" y="1307"/>
                    <a:pt x="548" y="1337"/>
                  </a:cubicBezTo>
                  <a:lnTo>
                    <a:pt x="548" y="1398"/>
                  </a:lnTo>
                  <a:cubicBezTo>
                    <a:pt x="487" y="1489"/>
                    <a:pt x="426" y="1611"/>
                    <a:pt x="274" y="1763"/>
                  </a:cubicBezTo>
                  <a:cubicBezTo>
                    <a:pt x="152" y="1854"/>
                    <a:pt x="92" y="2006"/>
                    <a:pt x="31" y="2097"/>
                  </a:cubicBezTo>
                  <a:cubicBezTo>
                    <a:pt x="1" y="2128"/>
                    <a:pt x="31" y="2219"/>
                    <a:pt x="122" y="2249"/>
                  </a:cubicBezTo>
                  <a:cubicBezTo>
                    <a:pt x="152" y="2265"/>
                    <a:pt x="183" y="2272"/>
                    <a:pt x="209" y="2272"/>
                  </a:cubicBezTo>
                  <a:cubicBezTo>
                    <a:pt x="236" y="2272"/>
                    <a:pt x="259" y="2265"/>
                    <a:pt x="274" y="2249"/>
                  </a:cubicBezTo>
                  <a:cubicBezTo>
                    <a:pt x="335" y="2158"/>
                    <a:pt x="426" y="2006"/>
                    <a:pt x="548" y="1854"/>
                  </a:cubicBezTo>
                  <a:cubicBezTo>
                    <a:pt x="639" y="1672"/>
                    <a:pt x="760" y="1550"/>
                    <a:pt x="791" y="1489"/>
                  </a:cubicBezTo>
                  <a:cubicBezTo>
                    <a:pt x="852" y="1489"/>
                    <a:pt x="899" y="1476"/>
                    <a:pt x="960" y="1476"/>
                  </a:cubicBezTo>
                  <a:cubicBezTo>
                    <a:pt x="990" y="1476"/>
                    <a:pt x="1024" y="1479"/>
                    <a:pt x="1064" y="1489"/>
                  </a:cubicBezTo>
                  <a:cubicBezTo>
                    <a:pt x="1186" y="1520"/>
                    <a:pt x="1247" y="1520"/>
                    <a:pt x="1338" y="1550"/>
                  </a:cubicBezTo>
                  <a:cubicBezTo>
                    <a:pt x="1338" y="1672"/>
                    <a:pt x="1338" y="1854"/>
                    <a:pt x="1308" y="2067"/>
                  </a:cubicBezTo>
                  <a:cubicBezTo>
                    <a:pt x="1247" y="2249"/>
                    <a:pt x="1308" y="2371"/>
                    <a:pt x="1399" y="2432"/>
                  </a:cubicBezTo>
                  <a:cubicBezTo>
                    <a:pt x="1460" y="2432"/>
                    <a:pt x="1490" y="2432"/>
                    <a:pt x="1520" y="2401"/>
                  </a:cubicBezTo>
                  <a:cubicBezTo>
                    <a:pt x="1611" y="2371"/>
                    <a:pt x="1642" y="2310"/>
                    <a:pt x="1642" y="2280"/>
                  </a:cubicBezTo>
                  <a:lnTo>
                    <a:pt x="1642" y="2158"/>
                  </a:lnTo>
                  <a:cubicBezTo>
                    <a:pt x="1672" y="1763"/>
                    <a:pt x="1703" y="1246"/>
                    <a:pt x="1763" y="699"/>
                  </a:cubicBezTo>
                  <a:cubicBezTo>
                    <a:pt x="1794" y="608"/>
                    <a:pt x="1794" y="486"/>
                    <a:pt x="1824" y="395"/>
                  </a:cubicBezTo>
                  <a:cubicBezTo>
                    <a:pt x="1824" y="274"/>
                    <a:pt x="1824" y="152"/>
                    <a:pt x="1794" y="91"/>
                  </a:cubicBezTo>
                  <a:cubicBezTo>
                    <a:pt x="1794" y="30"/>
                    <a:pt x="1763" y="0"/>
                    <a:pt x="1703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4" name="Google Shape;5275;p37"/>
            <p:cNvSpPr/>
            <p:nvPr/>
          </p:nvSpPr>
          <p:spPr>
            <a:xfrm>
              <a:off x="8047800" y="3320640"/>
              <a:ext cx="49320" cy="85320"/>
            </a:xfrm>
            <a:custGeom>
              <a:avLst/>
              <a:gdLst>
                <a:gd name="textAreaLeft" fmla="*/ 0 w 49320"/>
                <a:gd name="textAreaRight" fmla="*/ 49680 w 49320"/>
                <a:gd name="textAreaTop" fmla="*/ 0 h 85320"/>
                <a:gd name="textAreaBottom" fmla="*/ 85680 h 85320"/>
              </a:gdLst>
              <a:ahLst/>
              <a:rect l="textAreaLeft" t="textAreaTop" r="textAreaRight" b="textAreaBottom"/>
              <a:pathLst>
                <a:path w="1582" h="2729">
                  <a:moveTo>
                    <a:pt x="1126" y="0"/>
                  </a:moveTo>
                  <a:cubicBezTo>
                    <a:pt x="974" y="0"/>
                    <a:pt x="852" y="92"/>
                    <a:pt x="730" y="213"/>
                  </a:cubicBezTo>
                  <a:cubicBezTo>
                    <a:pt x="670" y="304"/>
                    <a:pt x="548" y="426"/>
                    <a:pt x="518" y="578"/>
                  </a:cubicBezTo>
                  <a:cubicBezTo>
                    <a:pt x="427" y="760"/>
                    <a:pt x="427" y="1034"/>
                    <a:pt x="457" y="1368"/>
                  </a:cubicBezTo>
                  <a:cubicBezTo>
                    <a:pt x="518" y="1733"/>
                    <a:pt x="518" y="1976"/>
                    <a:pt x="427" y="2128"/>
                  </a:cubicBezTo>
                  <a:cubicBezTo>
                    <a:pt x="396" y="2250"/>
                    <a:pt x="305" y="2371"/>
                    <a:pt x="244" y="2432"/>
                  </a:cubicBezTo>
                  <a:lnTo>
                    <a:pt x="92" y="2432"/>
                  </a:lnTo>
                  <a:cubicBezTo>
                    <a:pt x="62" y="2432"/>
                    <a:pt x="1" y="2493"/>
                    <a:pt x="1" y="2523"/>
                  </a:cubicBezTo>
                  <a:cubicBezTo>
                    <a:pt x="1" y="2554"/>
                    <a:pt x="1" y="2584"/>
                    <a:pt x="92" y="2675"/>
                  </a:cubicBezTo>
                  <a:cubicBezTo>
                    <a:pt x="123" y="2706"/>
                    <a:pt x="123" y="2706"/>
                    <a:pt x="153" y="2706"/>
                  </a:cubicBezTo>
                  <a:cubicBezTo>
                    <a:pt x="199" y="2721"/>
                    <a:pt x="237" y="2728"/>
                    <a:pt x="275" y="2728"/>
                  </a:cubicBezTo>
                  <a:cubicBezTo>
                    <a:pt x="313" y="2728"/>
                    <a:pt x="351" y="2721"/>
                    <a:pt x="396" y="2706"/>
                  </a:cubicBezTo>
                  <a:cubicBezTo>
                    <a:pt x="518" y="2675"/>
                    <a:pt x="578" y="2645"/>
                    <a:pt x="609" y="2584"/>
                  </a:cubicBezTo>
                  <a:cubicBezTo>
                    <a:pt x="730" y="2523"/>
                    <a:pt x="822" y="2402"/>
                    <a:pt x="852" y="2250"/>
                  </a:cubicBezTo>
                  <a:cubicBezTo>
                    <a:pt x="882" y="2098"/>
                    <a:pt x="943" y="1885"/>
                    <a:pt x="882" y="1611"/>
                  </a:cubicBezTo>
                  <a:cubicBezTo>
                    <a:pt x="822" y="1186"/>
                    <a:pt x="822" y="973"/>
                    <a:pt x="822" y="912"/>
                  </a:cubicBezTo>
                  <a:cubicBezTo>
                    <a:pt x="822" y="851"/>
                    <a:pt x="822" y="760"/>
                    <a:pt x="852" y="699"/>
                  </a:cubicBezTo>
                  <a:cubicBezTo>
                    <a:pt x="943" y="517"/>
                    <a:pt x="1034" y="335"/>
                    <a:pt x="1247" y="274"/>
                  </a:cubicBezTo>
                  <a:lnTo>
                    <a:pt x="1278" y="274"/>
                  </a:lnTo>
                  <a:lnTo>
                    <a:pt x="1308" y="304"/>
                  </a:lnTo>
                  <a:lnTo>
                    <a:pt x="1399" y="304"/>
                  </a:lnTo>
                  <a:cubicBezTo>
                    <a:pt x="1460" y="304"/>
                    <a:pt x="1551" y="274"/>
                    <a:pt x="1551" y="244"/>
                  </a:cubicBezTo>
                  <a:cubicBezTo>
                    <a:pt x="1582" y="213"/>
                    <a:pt x="1582" y="152"/>
                    <a:pt x="1490" y="152"/>
                  </a:cubicBezTo>
                  <a:cubicBezTo>
                    <a:pt x="1460" y="92"/>
                    <a:pt x="1430" y="61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5" name="Google Shape;5276;p37"/>
            <p:cNvSpPr/>
            <p:nvPr/>
          </p:nvSpPr>
          <p:spPr>
            <a:xfrm>
              <a:off x="8103240" y="3335760"/>
              <a:ext cx="47160" cy="87120"/>
            </a:xfrm>
            <a:custGeom>
              <a:avLst/>
              <a:gdLst>
                <a:gd name="textAreaLeft" fmla="*/ 0 w 47160"/>
                <a:gd name="textAreaRight" fmla="*/ 47520 w 47160"/>
                <a:gd name="textAreaTop" fmla="*/ 0 h 87120"/>
                <a:gd name="textAreaBottom" fmla="*/ 87480 h 87120"/>
              </a:gdLst>
              <a:ahLst/>
              <a:rect l="textAreaLeft" t="textAreaTop" r="textAreaRight" b="textAreaBottom"/>
              <a:pathLst>
                <a:path w="1521" h="2790">
                  <a:moveTo>
                    <a:pt x="1095" y="1"/>
                  </a:moveTo>
                  <a:cubicBezTo>
                    <a:pt x="943" y="1"/>
                    <a:pt x="822" y="92"/>
                    <a:pt x="730" y="213"/>
                  </a:cubicBezTo>
                  <a:cubicBezTo>
                    <a:pt x="639" y="305"/>
                    <a:pt x="518" y="426"/>
                    <a:pt x="487" y="578"/>
                  </a:cubicBezTo>
                  <a:cubicBezTo>
                    <a:pt x="426" y="761"/>
                    <a:pt x="426" y="1034"/>
                    <a:pt x="457" y="1369"/>
                  </a:cubicBezTo>
                  <a:cubicBezTo>
                    <a:pt x="487" y="1733"/>
                    <a:pt x="487" y="2007"/>
                    <a:pt x="426" y="2128"/>
                  </a:cubicBezTo>
                  <a:cubicBezTo>
                    <a:pt x="366" y="2250"/>
                    <a:pt x="305" y="2372"/>
                    <a:pt x="214" y="2432"/>
                  </a:cubicBezTo>
                  <a:cubicBezTo>
                    <a:pt x="214" y="2493"/>
                    <a:pt x="183" y="2493"/>
                    <a:pt x="153" y="2493"/>
                  </a:cubicBezTo>
                  <a:lnTo>
                    <a:pt x="62" y="2493"/>
                  </a:lnTo>
                  <a:cubicBezTo>
                    <a:pt x="31" y="2493"/>
                    <a:pt x="1" y="2524"/>
                    <a:pt x="1" y="2554"/>
                  </a:cubicBezTo>
                  <a:cubicBezTo>
                    <a:pt x="1" y="2584"/>
                    <a:pt x="1" y="2645"/>
                    <a:pt x="62" y="2706"/>
                  </a:cubicBezTo>
                  <a:cubicBezTo>
                    <a:pt x="122" y="2767"/>
                    <a:pt x="122" y="2767"/>
                    <a:pt x="153" y="2767"/>
                  </a:cubicBezTo>
                  <a:cubicBezTo>
                    <a:pt x="183" y="2782"/>
                    <a:pt x="221" y="2790"/>
                    <a:pt x="259" y="2790"/>
                  </a:cubicBezTo>
                  <a:cubicBezTo>
                    <a:pt x="297" y="2790"/>
                    <a:pt x="335" y="2782"/>
                    <a:pt x="366" y="2767"/>
                  </a:cubicBezTo>
                  <a:cubicBezTo>
                    <a:pt x="487" y="2706"/>
                    <a:pt x="578" y="2676"/>
                    <a:pt x="609" y="2645"/>
                  </a:cubicBezTo>
                  <a:cubicBezTo>
                    <a:pt x="730" y="2554"/>
                    <a:pt x="791" y="2432"/>
                    <a:pt x="822" y="2311"/>
                  </a:cubicBezTo>
                  <a:cubicBezTo>
                    <a:pt x="882" y="2159"/>
                    <a:pt x="913" y="1916"/>
                    <a:pt x="882" y="1642"/>
                  </a:cubicBezTo>
                  <a:cubicBezTo>
                    <a:pt x="852" y="1277"/>
                    <a:pt x="791" y="1034"/>
                    <a:pt x="791" y="1004"/>
                  </a:cubicBezTo>
                  <a:cubicBezTo>
                    <a:pt x="791" y="913"/>
                    <a:pt x="791" y="852"/>
                    <a:pt x="852" y="791"/>
                  </a:cubicBezTo>
                  <a:cubicBezTo>
                    <a:pt x="913" y="578"/>
                    <a:pt x="1034" y="426"/>
                    <a:pt x="1217" y="365"/>
                  </a:cubicBezTo>
                  <a:lnTo>
                    <a:pt x="1247" y="365"/>
                  </a:lnTo>
                  <a:lnTo>
                    <a:pt x="1308" y="396"/>
                  </a:lnTo>
                  <a:lnTo>
                    <a:pt x="1369" y="396"/>
                  </a:lnTo>
                  <a:cubicBezTo>
                    <a:pt x="1460" y="396"/>
                    <a:pt x="1521" y="365"/>
                    <a:pt x="1521" y="335"/>
                  </a:cubicBezTo>
                  <a:cubicBezTo>
                    <a:pt x="1521" y="335"/>
                    <a:pt x="1521" y="274"/>
                    <a:pt x="1490" y="153"/>
                  </a:cubicBezTo>
                  <a:cubicBezTo>
                    <a:pt x="1430" y="92"/>
                    <a:pt x="1399" y="62"/>
                    <a:pt x="12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3560" bIns="43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6" name="Google Shape;5277;p37"/>
            <p:cNvSpPr/>
            <p:nvPr/>
          </p:nvSpPr>
          <p:spPr>
            <a:xfrm>
              <a:off x="8154720" y="3361320"/>
              <a:ext cx="51120" cy="8100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81000"/>
                <a:gd name="textAreaBottom" fmla="*/ 81360 h 81000"/>
              </a:gdLst>
              <a:ahLst/>
              <a:rect l="textAreaLeft" t="textAreaTop" r="textAreaRight" b="textAreaBottom"/>
              <a:pathLst>
                <a:path w="1642" h="2597">
                  <a:moveTo>
                    <a:pt x="1095" y="377"/>
                  </a:moveTo>
                  <a:cubicBezTo>
                    <a:pt x="1247" y="499"/>
                    <a:pt x="1307" y="590"/>
                    <a:pt x="1307" y="590"/>
                  </a:cubicBezTo>
                  <a:cubicBezTo>
                    <a:pt x="1398" y="651"/>
                    <a:pt x="1398" y="772"/>
                    <a:pt x="1368" y="833"/>
                  </a:cubicBezTo>
                  <a:cubicBezTo>
                    <a:pt x="1247" y="1046"/>
                    <a:pt x="1064" y="1198"/>
                    <a:pt x="699" y="1350"/>
                  </a:cubicBezTo>
                  <a:cubicBezTo>
                    <a:pt x="791" y="1137"/>
                    <a:pt x="943" y="833"/>
                    <a:pt x="1095" y="377"/>
                  </a:cubicBezTo>
                  <a:close/>
                  <a:moveTo>
                    <a:pt x="766" y="0"/>
                  </a:moveTo>
                  <a:cubicBezTo>
                    <a:pt x="742" y="0"/>
                    <a:pt x="713" y="29"/>
                    <a:pt x="669" y="73"/>
                  </a:cubicBezTo>
                  <a:cubicBezTo>
                    <a:pt x="730" y="73"/>
                    <a:pt x="730" y="134"/>
                    <a:pt x="730" y="164"/>
                  </a:cubicBezTo>
                  <a:cubicBezTo>
                    <a:pt x="730" y="195"/>
                    <a:pt x="730" y="195"/>
                    <a:pt x="760" y="195"/>
                  </a:cubicBezTo>
                  <a:cubicBezTo>
                    <a:pt x="730" y="347"/>
                    <a:pt x="669" y="529"/>
                    <a:pt x="608" y="742"/>
                  </a:cubicBezTo>
                  <a:cubicBezTo>
                    <a:pt x="578" y="833"/>
                    <a:pt x="487" y="1046"/>
                    <a:pt x="365" y="1289"/>
                  </a:cubicBezTo>
                  <a:cubicBezTo>
                    <a:pt x="274" y="1563"/>
                    <a:pt x="183" y="1745"/>
                    <a:pt x="152" y="1867"/>
                  </a:cubicBezTo>
                  <a:cubicBezTo>
                    <a:pt x="61" y="2049"/>
                    <a:pt x="31" y="2262"/>
                    <a:pt x="0" y="2414"/>
                  </a:cubicBezTo>
                  <a:cubicBezTo>
                    <a:pt x="0" y="2444"/>
                    <a:pt x="0" y="2474"/>
                    <a:pt x="31" y="2505"/>
                  </a:cubicBezTo>
                  <a:lnTo>
                    <a:pt x="122" y="2596"/>
                  </a:lnTo>
                  <a:cubicBezTo>
                    <a:pt x="213" y="2505"/>
                    <a:pt x="304" y="2414"/>
                    <a:pt x="365" y="2262"/>
                  </a:cubicBezTo>
                  <a:cubicBezTo>
                    <a:pt x="426" y="2170"/>
                    <a:pt x="426" y="2140"/>
                    <a:pt x="456" y="2019"/>
                  </a:cubicBezTo>
                  <a:cubicBezTo>
                    <a:pt x="487" y="1897"/>
                    <a:pt x="517" y="1836"/>
                    <a:pt x="517" y="1806"/>
                  </a:cubicBezTo>
                  <a:cubicBezTo>
                    <a:pt x="578" y="1745"/>
                    <a:pt x="578" y="1684"/>
                    <a:pt x="608" y="1654"/>
                  </a:cubicBezTo>
                  <a:cubicBezTo>
                    <a:pt x="669" y="1654"/>
                    <a:pt x="791" y="1654"/>
                    <a:pt x="882" y="1593"/>
                  </a:cubicBezTo>
                  <a:lnTo>
                    <a:pt x="1095" y="1502"/>
                  </a:lnTo>
                  <a:cubicBezTo>
                    <a:pt x="1186" y="1441"/>
                    <a:pt x="1338" y="1319"/>
                    <a:pt x="1490" y="1198"/>
                  </a:cubicBezTo>
                  <a:cubicBezTo>
                    <a:pt x="1550" y="1107"/>
                    <a:pt x="1642" y="1046"/>
                    <a:pt x="1550" y="1046"/>
                  </a:cubicBezTo>
                  <a:cubicBezTo>
                    <a:pt x="1550" y="955"/>
                    <a:pt x="1581" y="833"/>
                    <a:pt x="1550" y="772"/>
                  </a:cubicBezTo>
                  <a:cubicBezTo>
                    <a:pt x="1520" y="468"/>
                    <a:pt x="1338" y="225"/>
                    <a:pt x="1034" y="73"/>
                  </a:cubicBezTo>
                  <a:cubicBezTo>
                    <a:pt x="912" y="43"/>
                    <a:pt x="821" y="12"/>
                    <a:pt x="791" y="12"/>
                  </a:cubicBezTo>
                  <a:cubicBezTo>
                    <a:pt x="782" y="4"/>
                    <a:pt x="774" y="0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7" name="Google Shape;5278;p37"/>
            <p:cNvSpPr/>
            <p:nvPr/>
          </p:nvSpPr>
          <p:spPr>
            <a:xfrm>
              <a:off x="8222400" y="3397680"/>
              <a:ext cx="45360" cy="50040"/>
            </a:xfrm>
            <a:custGeom>
              <a:avLst/>
              <a:gdLst>
                <a:gd name="textAreaLeft" fmla="*/ 0 w 45360"/>
                <a:gd name="textAreaRight" fmla="*/ 45720 w 45360"/>
                <a:gd name="textAreaTop" fmla="*/ 0 h 50040"/>
                <a:gd name="textAreaBottom" fmla="*/ 50400 h 50040"/>
              </a:gdLst>
              <a:ahLst/>
              <a:rect l="textAreaLeft" t="textAreaTop" r="textAreaRight" b="textAreaBottom"/>
              <a:pathLst>
                <a:path w="1460" h="1608">
                  <a:moveTo>
                    <a:pt x="1095" y="544"/>
                  </a:moveTo>
                  <a:cubicBezTo>
                    <a:pt x="1186" y="635"/>
                    <a:pt x="1186" y="726"/>
                    <a:pt x="1155" y="939"/>
                  </a:cubicBezTo>
                  <a:cubicBezTo>
                    <a:pt x="1095" y="1030"/>
                    <a:pt x="1034" y="1151"/>
                    <a:pt x="791" y="1334"/>
                  </a:cubicBezTo>
                  <a:cubicBezTo>
                    <a:pt x="677" y="1402"/>
                    <a:pt x="580" y="1436"/>
                    <a:pt x="500" y="1436"/>
                  </a:cubicBezTo>
                  <a:cubicBezTo>
                    <a:pt x="473" y="1436"/>
                    <a:pt x="449" y="1433"/>
                    <a:pt x="426" y="1425"/>
                  </a:cubicBezTo>
                  <a:cubicBezTo>
                    <a:pt x="365" y="1395"/>
                    <a:pt x="335" y="1303"/>
                    <a:pt x="304" y="1182"/>
                  </a:cubicBezTo>
                  <a:cubicBezTo>
                    <a:pt x="304" y="1091"/>
                    <a:pt x="304" y="999"/>
                    <a:pt x="335" y="878"/>
                  </a:cubicBezTo>
                  <a:cubicBezTo>
                    <a:pt x="426" y="726"/>
                    <a:pt x="487" y="635"/>
                    <a:pt x="608" y="574"/>
                  </a:cubicBezTo>
                  <a:lnTo>
                    <a:pt x="639" y="574"/>
                  </a:lnTo>
                  <a:lnTo>
                    <a:pt x="669" y="635"/>
                  </a:lnTo>
                  <a:cubicBezTo>
                    <a:pt x="730" y="665"/>
                    <a:pt x="730" y="665"/>
                    <a:pt x="760" y="665"/>
                  </a:cubicBezTo>
                  <a:cubicBezTo>
                    <a:pt x="791" y="665"/>
                    <a:pt x="821" y="635"/>
                    <a:pt x="912" y="574"/>
                  </a:cubicBezTo>
                  <a:cubicBezTo>
                    <a:pt x="973" y="544"/>
                    <a:pt x="1034" y="544"/>
                    <a:pt x="1064" y="544"/>
                  </a:cubicBezTo>
                  <a:close/>
                  <a:moveTo>
                    <a:pt x="878" y="1"/>
                  </a:moveTo>
                  <a:cubicBezTo>
                    <a:pt x="825" y="1"/>
                    <a:pt x="762" y="36"/>
                    <a:pt x="699" y="57"/>
                  </a:cubicBezTo>
                  <a:cubicBezTo>
                    <a:pt x="578" y="88"/>
                    <a:pt x="487" y="118"/>
                    <a:pt x="426" y="209"/>
                  </a:cubicBezTo>
                  <a:cubicBezTo>
                    <a:pt x="244" y="392"/>
                    <a:pt x="122" y="544"/>
                    <a:pt x="31" y="726"/>
                  </a:cubicBezTo>
                  <a:cubicBezTo>
                    <a:pt x="0" y="878"/>
                    <a:pt x="0" y="1030"/>
                    <a:pt x="31" y="1182"/>
                  </a:cubicBezTo>
                  <a:cubicBezTo>
                    <a:pt x="122" y="1364"/>
                    <a:pt x="244" y="1516"/>
                    <a:pt x="396" y="1577"/>
                  </a:cubicBezTo>
                  <a:cubicBezTo>
                    <a:pt x="426" y="1607"/>
                    <a:pt x="456" y="1607"/>
                    <a:pt x="487" y="1607"/>
                  </a:cubicBezTo>
                  <a:cubicBezTo>
                    <a:pt x="791" y="1607"/>
                    <a:pt x="1064" y="1486"/>
                    <a:pt x="1338" y="1212"/>
                  </a:cubicBezTo>
                  <a:cubicBezTo>
                    <a:pt x="1368" y="1182"/>
                    <a:pt x="1399" y="1151"/>
                    <a:pt x="1368" y="1030"/>
                  </a:cubicBezTo>
                  <a:cubicBezTo>
                    <a:pt x="1399" y="908"/>
                    <a:pt x="1459" y="787"/>
                    <a:pt x="1399" y="574"/>
                  </a:cubicBezTo>
                  <a:cubicBezTo>
                    <a:pt x="1399" y="513"/>
                    <a:pt x="1368" y="392"/>
                    <a:pt x="1247" y="331"/>
                  </a:cubicBezTo>
                  <a:lnTo>
                    <a:pt x="1034" y="88"/>
                  </a:lnTo>
                  <a:cubicBezTo>
                    <a:pt x="1034" y="57"/>
                    <a:pt x="1003" y="27"/>
                    <a:pt x="943" y="27"/>
                  </a:cubicBezTo>
                  <a:cubicBezTo>
                    <a:pt x="924" y="8"/>
                    <a:pt x="902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8" name="Google Shape;5279;p37"/>
            <p:cNvSpPr/>
            <p:nvPr/>
          </p:nvSpPr>
          <p:spPr>
            <a:xfrm>
              <a:off x="8279280" y="3406320"/>
              <a:ext cx="54000" cy="85320"/>
            </a:xfrm>
            <a:custGeom>
              <a:avLst/>
              <a:gdLst>
                <a:gd name="textAreaLeft" fmla="*/ 0 w 54000"/>
                <a:gd name="textAreaRight" fmla="*/ 54360 w 54000"/>
                <a:gd name="textAreaTop" fmla="*/ 0 h 85320"/>
                <a:gd name="textAreaBottom" fmla="*/ 85680 h 85320"/>
              </a:gdLst>
              <a:ahLst/>
              <a:rect l="textAreaLeft" t="textAreaTop" r="textAreaRight" b="textAreaBottom"/>
              <a:pathLst>
                <a:path w="1733" h="2738">
                  <a:moveTo>
                    <a:pt x="1235" y="292"/>
                  </a:moveTo>
                  <a:cubicBezTo>
                    <a:pt x="1253" y="292"/>
                    <a:pt x="1277" y="296"/>
                    <a:pt x="1307" y="306"/>
                  </a:cubicBezTo>
                  <a:cubicBezTo>
                    <a:pt x="1368" y="367"/>
                    <a:pt x="1398" y="397"/>
                    <a:pt x="1459" y="428"/>
                  </a:cubicBezTo>
                  <a:lnTo>
                    <a:pt x="1459" y="580"/>
                  </a:lnTo>
                  <a:cubicBezTo>
                    <a:pt x="1459" y="610"/>
                    <a:pt x="1459" y="640"/>
                    <a:pt x="1398" y="701"/>
                  </a:cubicBezTo>
                  <a:cubicBezTo>
                    <a:pt x="1338" y="853"/>
                    <a:pt x="1155" y="944"/>
                    <a:pt x="912" y="1005"/>
                  </a:cubicBezTo>
                  <a:cubicBezTo>
                    <a:pt x="912" y="944"/>
                    <a:pt x="942" y="883"/>
                    <a:pt x="1003" y="762"/>
                  </a:cubicBezTo>
                  <a:cubicBezTo>
                    <a:pt x="1034" y="610"/>
                    <a:pt x="1064" y="549"/>
                    <a:pt x="1064" y="519"/>
                  </a:cubicBezTo>
                  <a:cubicBezTo>
                    <a:pt x="1094" y="428"/>
                    <a:pt x="1155" y="367"/>
                    <a:pt x="1186" y="306"/>
                  </a:cubicBezTo>
                  <a:cubicBezTo>
                    <a:pt x="1186" y="306"/>
                    <a:pt x="1199" y="292"/>
                    <a:pt x="1235" y="292"/>
                  </a:cubicBezTo>
                  <a:close/>
                  <a:moveTo>
                    <a:pt x="1173" y="1"/>
                  </a:moveTo>
                  <a:cubicBezTo>
                    <a:pt x="1074" y="1"/>
                    <a:pt x="994" y="38"/>
                    <a:pt x="942" y="124"/>
                  </a:cubicBezTo>
                  <a:cubicBezTo>
                    <a:pt x="851" y="367"/>
                    <a:pt x="669" y="610"/>
                    <a:pt x="578" y="975"/>
                  </a:cubicBezTo>
                  <a:lnTo>
                    <a:pt x="426" y="1370"/>
                  </a:lnTo>
                  <a:cubicBezTo>
                    <a:pt x="304" y="1583"/>
                    <a:pt x="274" y="1735"/>
                    <a:pt x="182" y="1887"/>
                  </a:cubicBezTo>
                  <a:cubicBezTo>
                    <a:pt x="182" y="1887"/>
                    <a:pt x="152" y="1917"/>
                    <a:pt x="122" y="1978"/>
                  </a:cubicBezTo>
                  <a:cubicBezTo>
                    <a:pt x="61" y="2069"/>
                    <a:pt x="31" y="2099"/>
                    <a:pt x="31" y="2130"/>
                  </a:cubicBezTo>
                  <a:cubicBezTo>
                    <a:pt x="0" y="2251"/>
                    <a:pt x="0" y="2342"/>
                    <a:pt x="122" y="2403"/>
                  </a:cubicBezTo>
                  <a:lnTo>
                    <a:pt x="213" y="2403"/>
                  </a:lnTo>
                  <a:cubicBezTo>
                    <a:pt x="304" y="2282"/>
                    <a:pt x="426" y="2130"/>
                    <a:pt x="486" y="1947"/>
                  </a:cubicBezTo>
                  <a:cubicBezTo>
                    <a:pt x="608" y="1674"/>
                    <a:pt x="699" y="1522"/>
                    <a:pt x="730" y="1461"/>
                  </a:cubicBezTo>
                  <a:cubicBezTo>
                    <a:pt x="790" y="1583"/>
                    <a:pt x="912" y="1795"/>
                    <a:pt x="1034" y="2099"/>
                  </a:cubicBezTo>
                  <a:cubicBezTo>
                    <a:pt x="1125" y="2403"/>
                    <a:pt x="1246" y="2586"/>
                    <a:pt x="1338" y="2738"/>
                  </a:cubicBezTo>
                  <a:cubicBezTo>
                    <a:pt x="1459" y="2738"/>
                    <a:pt x="1520" y="2707"/>
                    <a:pt x="1550" y="2646"/>
                  </a:cubicBezTo>
                  <a:cubicBezTo>
                    <a:pt x="1520" y="2464"/>
                    <a:pt x="1459" y="2282"/>
                    <a:pt x="1368" y="2099"/>
                  </a:cubicBezTo>
                  <a:cubicBezTo>
                    <a:pt x="1186" y="1795"/>
                    <a:pt x="1094" y="1613"/>
                    <a:pt x="1094" y="1613"/>
                  </a:cubicBezTo>
                  <a:cubicBezTo>
                    <a:pt x="1064" y="1522"/>
                    <a:pt x="1064" y="1491"/>
                    <a:pt x="1034" y="1461"/>
                  </a:cubicBezTo>
                  <a:cubicBezTo>
                    <a:pt x="973" y="1370"/>
                    <a:pt x="973" y="1339"/>
                    <a:pt x="973" y="1309"/>
                  </a:cubicBezTo>
                  <a:cubicBezTo>
                    <a:pt x="1034" y="1279"/>
                    <a:pt x="1064" y="1218"/>
                    <a:pt x="1094" y="1218"/>
                  </a:cubicBezTo>
                  <a:cubicBezTo>
                    <a:pt x="1216" y="1187"/>
                    <a:pt x="1338" y="1157"/>
                    <a:pt x="1429" y="1066"/>
                  </a:cubicBezTo>
                  <a:cubicBezTo>
                    <a:pt x="1611" y="1005"/>
                    <a:pt x="1672" y="883"/>
                    <a:pt x="1702" y="762"/>
                  </a:cubicBezTo>
                  <a:cubicBezTo>
                    <a:pt x="1733" y="671"/>
                    <a:pt x="1733" y="519"/>
                    <a:pt x="1702" y="367"/>
                  </a:cubicBezTo>
                  <a:cubicBezTo>
                    <a:pt x="1672" y="215"/>
                    <a:pt x="1550" y="93"/>
                    <a:pt x="1429" y="63"/>
                  </a:cubicBezTo>
                  <a:cubicBezTo>
                    <a:pt x="1336" y="23"/>
                    <a:pt x="1249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9" name="Google Shape;5280;p37"/>
            <p:cNvSpPr/>
            <p:nvPr/>
          </p:nvSpPr>
          <p:spPr>
            <a:xfrm>
              <a:off x="8359560" y="3423600"/>
              <a:ext cx="69120" cy="83520"/>
            </a:xfrm>
            <a:custGeom>
              <a:avLst/>
              <a:gdLst>
                <a:gd name="textAreaLeft" fmla="*/ 0 w 69120"/>
                <a:gd name="textAreaRight" fmla="*/ 69480 w 69120"/>
                <a:gd name="textAreaTop" fmla="*/ 0 h 83520"/>
                <a:gd name="textAreaBottom" fmla="*/ 83880 h 83520"/>
              </a:gdLst>
              <a:ahLst/>
              <a:rect l="textAreaLeft" t="textAreaTop" r="textAreaRight" b="textAreaBottom"/>
              <a:pathLst>
                <a:path w="2220" h="2675">
                  <a:moveTo>
                    <a:pt x="31" y="0"/>
                  </a:moveTo>
                  <a:lnTo>
                    <a:pt x="0" y="31"/>
                  </a:lnTo>
                  <a:lnTo>
                    <a:pt x="0" y="152"/>
                  </a:lnTo>
                  <a:cubicBezTo>
                    <a:pt x="61" y="213"/>
                    <a:pt x="152" y="304"/>
                    <a:pt x="244" y="334"/>
                  </a:cubicBezTo>
                  <a:cubicBezTo>
                    <a:pt x="335" y="365"/>
                    <a:pt x="396" y="365"/>
                    <a:pt x="547" y="395"/>
                  </a:cubicBezTo>
                  <a:cubicBezTo>
                    <a:pt x="669" y="456"/>
                    <a:pt x="760" y="456"/>
                    <a:pt x="821" y="486"/>
                  </a:cubicBezTo>
                  <a:cubicBezTo>
                    <a:pt x="791" y="669"/>
                    <a:pt x="669" y="912"/>
                    <a:pt x="517" y="1246"/>
                  </a:cubicBezTo>
                  <a:cubicBezTo>
                    <a:pt x="365" y="1581"/>
                    <a:pt x="304" y="1854"/>
                    <a:pt x="213" y="2006"/>
                  </a:cubicBezTo>
                  <a:cubicBezTo>
                    <a:pt x="183" y="2128"/>
                    <a:pt x="152" y="2249"/>
                    <a:pt x="92" y="2310"/>
                  </a:cubicBezTo>
                  <a:cubicBezTo>
                    <a:pt x="61" y="2401"/>
                    <a:pt x="61" y="2462"/>
                    <a:pt x="92" y="2553"/>
                  </a:cubicBezTo>
                  <a:cubicBezTo>
                    <a:pt x="152" y="2614"/>
                    <a:pt x="183" y="2645"/>
                    <a:pt x="244" y="2675"/>
                  </a:cubicBezTo>
                  <a:cubicBezTo>
                    <a:pt x="244" y="2675"/>
                    <a:pt x="304" y="2675"/>
                    <a:pt x="335" y="2645"/>
                  </a:cubicBezTo>
                  <a:cubicBezTo>
                    <a:pt x="335" y="2614"/>
                    <a:pt x="365" y="2584"/>
                    <a:pt x="365" y="2523"/>
                  </a:cubicBezTo>
                  <a:cubicBezTo>
                    <a:pt x="426" y="2371"/>
                    <a:pt x="456" y="2219"/>
                    <a:pt x="517" y="2067"/>
                  </a:cubicBezTo>
                  <a:cubicBezTo>
                    <a:pt x="669" y="1702"/>
                    <a:pt x="912" y="1216"/>
                    <a:pt x="1186" y="608"/>
                  </a:cubicBezTo>
                  <a:cubicBezTo>
                    <a:pt x="1581" y="638"/>
                    <a:pt x="1854" y="730"/>
                    <a:pt x="2037" y="730"/>
                  </a:cubicBezTo>
                  <a:cubicBezTo>
                    <a:pt x="2128" y="730"/>
                    <a:pt x="2189" y="669"/>
                    <a:pt x="2219" y="608"/>
                  </a:cubicBezTo>
                  <a:cubicBezTo>
                    <a:pt x="2219" y="578"/>
                    <a:pt x="2189" y="517"/>
                    <a:pt x="2158" y="486"/>
                  </a:cubicBezTo>
                  <a:cubicBezTo>
                    <a:pt x="2158" y="456"/>
                    <a:pt x="2158" y="395"/>
                    <a:pt x="2128" y="395"/>
                  </a:cubicBezTo>
                  <a:cubicBezTo>
                    <a:pt x="2037" y="395"/>
                    <a:pt x="1976" y="365"/>
                    <a:pt x="1885" y="365"/>
                  </a:cubicBezTo>
                  <a:cubicBezTo>
                    <a:pt x="1763" y="334"/>
                    <a:pt x="1703" y="334"/>
                    <a:pt x="1672" y="334"/>
                  </a:cubicBezTo>
                  <a:cubicBezTo>
                    <a:pt x="1551" y="334"/>
                    <a:pt x="1429" y="304"/>
                    <a:pt x="1307" y="243"/>
                  </a:cubicBezTo>
                  <a:cubicBezTo>
                    <a:pt x="1216" y="213"/>
                    <a:pt x="1125" y="182"/>
                    <a:pt x="1064" y="91"/>
                  </a:cubicBezTo>
                  <a:cubicBezTo>
                    <a:pt x="1017" y="110"/>
                    <a:pt x="970" y="117"/>
                    <a:pt x="920" y="117"/>
                  </a:cubicBezTo>
                  <a:cubicBezTo>
                    <a:pt x="809" y="117"/>
                    <a:pt x="685" y="82"/>
                    <a:pt x="517" y="61"/>
                  </a:cubicBezTo>
                  <a:cubicBezTo>
                    <a:pt x="304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70" name="Google Shape;5281;p37"/>
            <p:cNvSpPr/>
            <p:nvPr/>
          </p:nvSpPr>
          <p:spPr>
            <a:xfrm>
              <a:off x="8197560" y="3061440"/>
              <a:ext cx="151200" cy="18072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80720"/>
                <a:gd name="textAreaBottom" fmla="*/ 181080 h 180720"/>
              </a:gdLst>
              <a:ahLst/>
              <a:rect l="textAreaLeft" t="textAreaTop" r="textAreaRight" b="textAreaBottom"/>
              <a:pathLst>
                <a:path w="4833" h="5776">
                  <a:moveTo>
                    <a:pt x="1307" y="1"/>
                  </a:moveTo>
                  <a:lnTo>
                    <a:pt x="0" y="4834"/>
                  </a:lnTo>
                  <a:lnTo>
                    <a:pt x="3465" y="5776"/>
                  </a:lnTo>
                  <a:lnTo>
                    <a:pt x="4833" y="103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71" name="Google Shape;5282;p37"/>
            <p:cNvSpPr/>
            <p:nvPr/>
          </p:nvSpPr>
          <p:spPr>
            <a:xfrm>
              <a:off x="8206920" y="3067920"/>
              <a:ext cx="133920" cy="161640"/>
            </a:xfrm>
            <a:custGeom>
              <a:avLst/>
              <a:gdLst>
                <a:gd name="textAreaLeft" fmla="*/ 0 w 133920"/>
                <a:gd name="textAreaRight" fmla="*/ 134280 w 133920"/>
                <a:gd name="textAreaTop" fmla="*/ 0 h 161640"/>
                <a:gd name="textAreaBottom" fmla="*/ 162000 h 161640"/>
              </a:gdLst>
              <a:ahLst/>
              <a:rect l="textAreaLeft" t="textAreaTop" r="textAreaRight" b="textAreaBottom"/>
              <a:pathLst>
                <a:path w="4286" h="5168">
                  <a:moveTo>
                    <a:pt x="1185" y="1"/>
                  </a:moveTo>
                  <a:lnTo>
                    <a:pt x="0" y="4347"/>
                  </a:lnTo>
                  <a:lnTo>
                    <a:pt x="3100" y="5168"/>
                  </a:lnTo>
                  <a:lnTo>
                    <a:pt x="4286" y="97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1000" bIns="81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572" name="Google Shape;5283;p37"/>
          <p:cNvSpPr/>
          <p:nvPr/>
        </p:nvSpPr>
        <p:spPr>
          <a:xfrm rot="9157200">
            <a:off x="-120240" y="-822240"/>
            <a:ext cx="2070720" cy="2070000"/>
          </a:xfrm>
          <a:custGeom>
            <a:avLst/>
            <a:gdLst>
              <a:gd name="textAreaLeft" fmla="*/ 0 w 2070720"/>
              <a:gd name="textAreaRight" fmla="*/ 2071080 w 2070720"/>
              <a:gd name="textAreaTop" fmla="*/ 0 h 2070000"/>
              <a:gd name="textAreaBottom" fmla="*/ 2070360 h 207000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PlaceHolder 1"/>
          <p:cNvSpPr>
            <a:spLocks noGrp="1"/>
          </p:cNvSpPr>
          <p:nvPr>
            <p:ph type="title"/>
          </p:nvPr>
        </p:nvSpPr>
        <p:spPr>
          <a:xfrm>
            <a:off x="848160" y="179280"/>
            <a:ext cx="8149320" cy="103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Related Works -</a:t>
            </a:r>
            <a:br>
              <a:rPr sz="3400"/>
            </a:b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Skyscanner API + Flight-Spy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0" name="Google Shape;86;p13" descr=""/>
          <p:cNvPicPr/>
          <p:nvPr/>
        </p:nvPicPr>
        <p:blipFill>
          <a:blip r:embed="rId1"/>
          <a:stretch/>
        </p:blipFill>
        <p:spPr>
          <a:xfrm>
            <a:off x="935280" y="1284840"/>
            <a:ext cx="2328840" cy="489600"/>
          </a:xfrm>
          <a:prstGeom prst="rect">
            <a:avLst/>
          </a:prstGeom>
          <a:ln w="0">
            <a:noFill/>
          </a:ln>
        </p:spPr>
      </p:pic>
      <p:sp>
        <p:nvSpPr>
          <p:cNvPr id="3641" name="文字方塊 4"/>
          <p:cNvSpPr/>
          <p:nvPr/>
        </p:nvSpPr>
        <p:spPr>
          <a:xfrm>
            <a:off x="430200" y="1982520"/>
            <a:ext cx="4754160" cy="6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Skyscanner API</a:t>
            </a: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：比價與價格通知</a:t>
            </a:r>
            <a:br>
              <a:rPr sz="1600"/>
            </a:br>
            <a:r>
              <a:rPr b="0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i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Dynamic Pricing Monitoring and Alert Automation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2" name="文字方塊 5"/>
          <p:cNvSpPr/>
          <p:nvPr/>
        </p:nvSpPr>
        <p:spPr>
          <a:xfrm>
            <a:off x="430200" y="2934720"/>
            <a:ext cx="6830280" cy="15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開源專案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Flight-Spy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示範如何利用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Skyscanner 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追蹤機票價格。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使用者可設定航線、出發日與預算門檻。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系統定期（例：每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15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分鐘）呼叫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更新票價資料。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當價格低於門檻時，自動發出通知（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Email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或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Slack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）。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專案與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n8n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結合：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Python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排程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Elasticsearch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儲存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Webhook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通知。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優點：即時性 ＋ 自動化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互動回饋。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3" name="Google Shape;97;p14" descr=""/>
          <p:cNvPicPr/>
          <p:nvPr/>
        </p:nvPicPr>
        <p:blipFill>
          <a:blip r:embed="rId2"/>
          <a:stretch/>
        </p:blipFill>
        <p:spPr>
          <a:xfrm>
            <a:off x="6293160" y="641880"/>
            <a:ext cx="2328840" cy="38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987480" y="859680"/>
            <a:ext cx="5778720" cy="36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90000"/>
              </a:lnSpc>
              <a:spcBef>
                <a:spcPts val="1400"/>
              </a:spcBef>
              <a:buNone/>
            </a:pP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 type="subTitle"/>
          </p:nvPr>
        </p:nvSpPr>
        <p:spPr>
          <a:xfrm>
            <a:off x="0" y="109800"/>
            <a:ext cx="6673680" cy="66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446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Related Works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線上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APP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6" name="文字方塊 3"/>
          <p:cNvSpPr/>
          <p:nvPr/>
        </p:nvSpPr>
        <p:spPr>
          <a:xfrm>
            <a:off x="667440" y="840960"/>
            <a:ext cx="711360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核心功能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多目的地與彈性日期搜尋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：自動找出最優航線與票價組合。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推薦引擎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：根據預算、航空公司偏好與出發時間進行個人化建議。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票價監控與即時比價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：分析多平台航班，發現隱藏優惠。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互動式體驗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：使用者可透過聊天輸入需求，系統即時生成行程與建議。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目標用戶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個人旅遊者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：尋求便捷與節省時間的行程規劃。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家庭與團體旅遊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：需整合多地點、多天期安排。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彈性或商務旅客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：行程變動大、需即時決策與低價提醒。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商業價值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節省時間成本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：自動化搜尋與比價取代人工操作。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提升價格透明度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：即時整合多資料來源，增加信任度。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潛在資料資產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：累積用戶偏好與搜尋行為，形成 </a:t>
            </a:r>
            <a:r>
              <a:rPr b="0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訓練優勢。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差異化競爭力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：聚焦多目的地、</a:t>
            </a:r>
            <a:r>
              <a:rPr b="0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推薦與智能提醒。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7" name="文字方塊 4"/>
          <p:cNvSpPr/>
          <p:nvPr/>
        </p:nvSpPr>
        <p:spPr>
          <a:xfrm>
            <a:off x="5769720" y="4493880"/>
            <a:ext cx="301248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       </a:t>
            </a: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iMean AI Flight Planner</a:t>
            </a:r>
            <a:br>
              <a:rPr sz="1200"/>
            </a:b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一款以人工智慧驅動、專注於機票搜尋與旅遊規劃的</a:t>
            </a: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APP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48" name="Google Shape;104;p15"/>
          <p:cNvGrpSpPr/>
          <p:nvPr/>
        </p:nvGrpSpPr>
        <p:grpSpPr>
          <a:xfrm>
            <a:off x="5850000" y="787680"/>
            <a:ext cx="2843280" cy="3684960"/>
            <a:chOff x="5850000" y="787680"/>
            <a:chExt cx="2843280" cy="3684960"/>
          </a:xfrm>
        </p:grpSpPr>
        <p:pic>
          <p:nvPicPr>
            <p:cNvPr id="3649" name="Google Shape;105;p15" descr=""/>
            <p:cNvPicPr/>
            <p:nvPr/>
          </p:nvPicPr>
          <p:blipFill>
            <a:blip r:embed="rId1"/>
            <a:stretch/>
          </p:blipFill>
          <p:spPr>
            <a:xfrm>
              <a:off x="5850000" y="787680"/>
              <a:ext cx="2843280" cy="2806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0" name="Google Shape;106;p15" descr=""/>
            <p:cNvPicPr/>
            <p:nvPr/>
          </p:nvPicPr>
          <p:blipFill>
            <a:blip r:embed="rId2"/>
            <a:srcRect l="1015" t="0" r="444" b="0"/>
            <a:stretch/>
          </p:blipFill>
          <p:spPr>
            <a:xfrm>
              <a:off x="5850000" y="3180960"/>
              <a:ext cx="2843280" cy="129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1" name="Google Shape;107;p15" descr=""/>
            <p:cNvPicPr/>
            <p:nvPr/>
          </p:nvPicPr>
          <p:blipFill>
            <a:blip r:embed="rId3"/>
            <a:srcRect l="0" t="86146" r="0" b="0"/>
            <a:stretch/>
          </p:blipFill>
          <p:spPr>
            <a:xfrm>
              <a:off x="5850000" y="2805480"/>
              <a:ext cx="2843280" cy="388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52" name="三角形 9"/>
          <p:cNvSpPr/>
          <p:nvPr/>
        </p:nvSpPr>
        <p:spPr>
          <a:xfrm>
            <a:off x="5850000" y="4518000"/>
            <a:ext cx="182520" cy="15804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d1e8ff"/>
              </a:gs>
              <a:gs pos="100000">
                <a:srgbClr val="ecf7ff"/>
              </a:gs>
            </a:gsLst>
            <a:lin ang="16200000"/>
          </a:gradFill>
          <a:ln>
            <a:solidFill>
              <a:srgbClr val="8ab3d7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PlaceHolder 1"/>
          <p:cNvSpPr>
            <a:spLocks noGrp="1"/>
          </p:cNvSpPr>
          <p:nvPr>
            <p:ph type="title"/>
          </p:nvPr>
        </p:nvSpPr>
        <p:spPr>
          <a:xfrm>
            <a:off x="987480" y="859680"/>
            <a:ext cx="5778720" cy="368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90000"/>
              </a:lnSpc>
              <a:spcBef>
                <a:spcPts val="1400"/>
              </a:spcBef>
              <a:buNone/>
            </a:pP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4" name="PlaceHolder 2"/>
          <p:cNvSpPr>
            <a:spLocks noGrp="1"/>
          </p:cNvSpPr>
          <p:nvPr>
            <p:ph type="subTitle"/>
          </p:nvPr>
        </p:nvSpPr>
        <p:spPr>
          <a:xfrm>
            <a:off x="0" y="109800"/>
            <a:ext cx="7947000" cy="666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446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Related Works -</a:t>
            </a:r>
            <a:r>
              <a:rPr b="0" lang="en-US" sz="3200" spc="-1" strike="noStrike">
                <a:solidFill>
                  <a:schemeClr val="dk1"/>
                </a:solidFill>
                <a:latin typeface="Noto Sans TC"/>
                <a:ea typeface="Noto Sans T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Mindtrip AI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旅遊助理</a:t>
            </a: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Kaiti SC"/>
              </a:rPr>
              <a:t>(2/2)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5" name="文字方塊 3"/>
          <p:cNvSpPr/>
          <p:nvPr/>
        </p:nvSpPr>
        <p:spPr>
          <a:xfrm>
            <a:off x="667440" y="840960"/>
            <a:ext cx="711360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核心功能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「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Start Anywhere™</a:t>
            </a: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」功能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：可從照片、社交貼文、影片或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URL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開始建立行程。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協作規劃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：邀請朋友／家人共編行程、討論／調整行程。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一站式旅遊資料與工具整合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：飯店、航班、餐館、活動建議及地圖視覺化呈現。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互動式體驗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：使用者可透過聊天輸入需求，系統即時生成行程與建議。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目標用戶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共創行程／團體旅遊的族群。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喜歡從社交媒體獲取旅遊靈感，並希望快速轉化為行程的人。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旅遊內容創作者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：利用平台生成行程、與粉絲互動並可能收益。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商業價值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使用者可快速從靈感（如影片、照片）變為可執行行程。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提升使用者體驗與黏著度：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推薦＋社交協作功能提高平台價值。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差異化優勢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：從「選擇旅遊」轉向「即時體驗與共創旅遊」，創造新旅遊規劃模式。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6" name="Google Shape;5408;p43" descr=""/>
          <p:cNvPicPr/>
          <p:nvPr/>
        </p:nvPicPr>
        <p:blipFill>
          <a:blip r:embed="rId1"/>
          <a:srcRect l="11285" t="0" r="11294" b="0"/>
          <a:stretch/>
        </p:blipFill>
        <p:spPr>
          <a:xfrm>
            <a:off x="6382440" y="2235960"/>
            <a:ext cx="2093760" cy="190584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7" name="Google Shape;116;p16"/>
          <p:cNvGrpSpPr/>
          <p:nvPr/>
        </p:nvGrpSpPr>
        <p:grpSpPr>
          <a:xfrm>
            <a:off x="905400" y="932760"/>
            <a:ext cx="6958080" cy="3456000"/>
            <a:chOff x="905400" y="932760"/>
            <a:chExt cx="6958080" cy="3456000"/>
          </a:xfrm>
        </p:grpSpPr>
        <p:pic>
          <p:nvPicPr>
            <p:cNvPr id="3658" name="Google Shape;117;p16" descr=""/>
            <p:cNvPicPr/>
            <p:nvPr/>
          </p:nvPicPr>
          <p:blipFill>
            <a:blip r:embed="rId1"/>
            <a:stretch/>
          </p:blipFill>
          <p:spPr>
            <a:xfrm>
              <a:off x="905400" y="932760"/>
              <a:ext cx="2362320" cy="345600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  <p:pic>
          <p:nvPicPr>
            <p:cNvPr id="3659" name="Google Shape;118;p16" descr=""/>
            <p:cNvPicPr/>
            <p:nvPr/>
          </p:nvPicPr>
          <p:blipFill>
            <a:blip r:embed="rId2"/>
            <a:srcRect l="0" t="0" r="-41463" b="0"/>
            <a:stretch/>
          </p:blipFill>
          <p:spPr>
            <a:xfrm>
              <a:off x="3268080" y="932760"/>
              <a:ext cx="3440520" cy="345600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  <p:pic>
          <p:nvPicPr>
            <p:cNvPr id="3660" name="Google Shape;119;p16" descr=""/>
            <p:cNvPicPr/>
            <p:nvPr/>
          </p:nvPicPr>
          <p:blipFill>
            <a:blip r:embed="rId3"/>
            <a:stretch/>
          </p:blipFill>
          <p:spPr>
            <a:xfrm>
              <a:off x="5706360" y="932760"/>
              <a:ext cx="2157120" cy="345600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</p:grpSp>
      <p:sp>
        <p:nvSpPr>
          <p:cNvPr id="3661" name="三角形 5"/>
          <p:cNvSpPr/>
          <p:nvPr/>
        </p:nvSpPr>
        <p:spPr>
          <a:xfrm>
            <a:off x="905400" y="4505040"/>
            <a:ext cx="182520" cy="15804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d1e8ff"/>
              </a:gs>
              <a:gs pos="100000">
                <a:srgbClr val="ecf7ff"/>
              </a:gs>
            </a:gsLst>
            <a:lin ang="16200000"/>
          </a:gradFill>
          <a:ln>
            <a:solidFill>
              <a:srgbClr val="8ab3d7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62" name="文字方塊 6"/>
          <p:cNvSpPr/>
          <p:nvPr/>
        </p:nvSpPr>
        <p:spPr>
          <a:xfrm>
            <a:off x="1088280" y="4389120"/>
            <a:ext cx="6153480" cy="6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Mindtrip.ai.  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以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為核心、支援行程共創與即時建議的旅遊助理平台。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3" name="文字方塊 7"/>
          <p:cNvSpPr/>
          <p:nvPr/>
        </p:nvSpPr>
        <p:spPr>
          <a:xfrm>
            <a:off x="1088280" y="174960"/>
            <a:ext cx="4732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Related 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PlaceHolder 1"/>
          <p:cNvSpPr>
            <a:spLocks noGrp="1"/>
          </p:cNvSpPr>
          <p:nvPr>
            <p:ph type="title"/>
          </p:nvPr>
        </p:nvSpPr>
        <p:spPr>
          <a:xfrm>
            <a:off x="720000" y="391680"/>
            <a:ext cx="8268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( 1/3 )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5" name="文字方塊 2"/>
          <p:cNvSpPr/>
          <p:nvPr/>
        </p:nvSpPr>
        <p:spPr>
          <a:xfrm>
            <a:off x="326880" y="1608840"/>
            <a:ext cx="7024680" cy="30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系統定位與價值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定位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：以多代理協作的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系統，實現「從對話到行程」的自動化旅遊規劃體驗。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目的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：讓使用者以自然語言指令完成複雜的航班與飯店搜尋，減少人工比價與決策時間。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價值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：從「被動查詢」轉為「主動規劃」，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以上下文理解需求、整合多源資料。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應用潛力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：可延伸至訂票、動態價格警報、個人化推薦等垂直應用。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架構與技術組成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LLM Core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Google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Gemini 2.0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處理語意理解與行程生成。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Framework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CrewAI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協調多個任務導向代理。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Data Source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SerpAPI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（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Google Flights / Hotels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）提供即時查詢結果。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Backend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FastAPI + Pydantic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定義資料模型與執行序列流程。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Frontend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Streamlit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用於使用者互動與結果展示。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Integration Flow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：所有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以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傳遞結果，可觀測、可維護的任務鏈。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6" name="Google Shape;128;p17" descr=""/>
          <p:cNvPicPr/>
          <p:nvPr/>
        </p:nvPicPr>
        <p:blipFill>
          <a:blip r:embed="rId1"/>
          <a:srcRect l="3484" t="0" r="3307" b="0"/>
          <a:stretch/>
        </p:blipFill>
        <p:spPr>
          <a:xfrm>
            <a:off x="6049800" y="2754000"/>
            <a:ext cx="2767320" cy="212652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sp>
        <p:nvSpPr>
          <p:cNvPr id="3667" name="文字方塊 4"/>
          <p:cNvSpPr/>
          <p:nvPr/>
        </p:nvSpPr>
        <p:spPr>
          <a:xfrm>
            <a:off x="720000" y="1042200"/>
            <a:ext cx="575352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+ API </a:t>
            </a:r>
            <a:r>
              <a:rPr b="1" lang="zh-TW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整合         實現自動化旅遊規劃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8" name="向右箭號 5"/>
          <p:cNvSpPr/>
          <p:nvPr/>
        </p:nvSpPr>
        <p:spPr>
          <a:xfrm flipV="1">
            <a:off x="3267720" y="1119600"/>
            <a:ext cx="32868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5b6"/>
          </a:solidFill>
          <a:ln>
            <a:solidFill>
              <a:srgbClr val="6f5d4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3669" name="Google Shape;7282;p72"/>
          <p:cNvGrpSpPr/>
          <p:nvPr/>
        </p:nvGrpSpPr>
        <p:grpSpPr>
          <a:xfrm>
            <a:off x="7758720" y="1837800"/>
            <a:ext cx="1058040" cy="733320"/>
            <a:chOff x="7758720" y="1837800"/>
            <a:chExt cx="1058040" cy="733320"/>
          </a:xfrm>
        </p:grpSpPr>
        <p:sp>
          <p:nvSpPr>
            <p:cNvPr id="3670" name="Google Shape;7283;p72"/>
            <p:cNvSpPr/>
            <p:nvPr/>
          </p:nvSpPr>
          <p:spPr>
            <a:xfrm>
              <a:off x="7841520" y="1856520"/>
              <a:ext cx="952560" cy="498240"/>
            </a:xfrm>
            <a:custGeom>
              <a:avLst/>
              <a:gdLst>
                <a:gd name="textAreaLeft" fmla="*/ 0 w 952560"/>
                <a:gd name="textAreaRight" fmla="*/ 952920 w 952560"/>
                <a:gd name="textAreaTop" fmla="*/ 0 h 498240"/>
                <a:gd name="textAreaBottom" fmla="*/ 498600 h 498240"/>
              </a:gdLst>
              <a:ahLst/>
              <a:rect l="textAreaLeft" t="textAreaTop" r="textAreaRight" b="textAreaBottom"/>
              <a:pathLst>
                <a:path w="8874" h="5198">
                  <a:moveTo>
                    <a:pt x="3016" y="1"/>
                  </a:moveTo>
                  <a:lnTo>
                    <a:pt x="3535" y="2535"/>
                  </a:lnTo>
                  <a:lnTo>
                    <a:pt x="1799" y="2072"/>
                  </a:lnTo>
                  <a:lnTo>
                    <a:pt x="1001" y="768"/>
                  </a:lnTo>
                  <a:lnTo>
                    <a:pt x="1" y="616"/>
                  </a:lnTo>
                  <a:lnTo>
                    <a:pt x="462" y="2280"/>
                  </a:lnTo>
                  <a:cubicBezTo>
                    <a:pt x="623" y="2863"/>
                    <a:pt x="1080" y="3318"/>
                    <a:pt x="1664" y="3476"/>
                  </a:cubicBezTo>
                  <a:lnTo>
                    <a:pt x="3161" y="3881"/>
                  </a:lnTo>
                  <a:lnTo>
                    <a:pt x="4835" y="4337"/>
                  </a:lnTo>
                  <a:lnTo>
                    <a:pt x="7926" y="5173"/>
                  </a:lnTo>
                  <a:cubicBezTo>
                    <a:pt x="7987" y="5190"/>
                    <a:pt x="8049" y="5197"/>
                    <a:pt x="8109" y="5197"/>
                  </a:cubicBezTo>
                  <a:cubicBezTo>
                    <a:pt x="8423" y="5197"/>
                    <a:pt x="8710" y="4984"/>
                    <a:pt x="8787" y="4663"/>
                  </a:cubicBezTo>
                  <a:cubicBezTo>
                    <a:pt x="8874" y="4305"/>
                    <a:pt x="8663" y="3925"/>
                    <a:pt x="8311" y="3816"/>
                  </a:cubicBezTo>
                  <a:lnTo>
                    <a:pt x="6001" y="3197"/>
                  </a:lnTo>
                  <a:lnTo>
                    <a:pt x="4151" y="266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1" name="Google Shape;7284;p72"/>
            <p:cNvSpPr/>
            <p:nvPr/>
          </p:nvSpPr>
          <p:spPr>
            <a:xfrm>
              <a:off x="7819560" y="1837800"/>
              <a:ext cx="997200" cy="535320"/>
            </a:xfrm>
            <a:custGeom>
              <a:avLst/>
              <a:gdLst>
                <a:gd name="textAreaLeft" fmla="*/ 0 w 997200"/>
                <a:gd name="textAreaRight" fmla="*/ 997560 w 997200"/>
                <a:gd name="textAreaTop" fmla="*/ 0 h 535320"/>
                <a:gd name="textAreaBottom" fmla="*/ 535680 h 535320"/>
              </a:gdLst>
              <a:ahLst/>
              <a:rect l="textAreaLeft" t="textAreaTop" r="textAreaRight" b="textAreaBottom"/>
              <a:pathLst>
                <a:path w="9289" h="5585">
                  <a:moveTo>
                    <a:pt x="3219" y="1"/>
                  </a:moveTo>
                  <a:cubicBezTo>
                    <a:pt x="3169" y="1"/>
                    <a:pt x="3121" y="20"/>
                    <a:pt x="3084" y="56"/>
                  </a:cubicBezTo>
                  <a:cubicBezTo>
                    <a:pt x="3037" y="101"/>
                    <a:pt x="3016" y="168"/>
                    <a:pt x="3029" y="233"/>
                  </a:cubicBezTo>
                  <a:lnTo>
                    <a:pt x="3487" y="2461"/>
                  </a:lnTo>
                  <a:lnTo>
                    <a:pt x="2126" y="2098"/>
                  </a:lnTo>
                  <a:lnTo>
                    <a:pt x="1369" y="860"/>
                  </a:lnTo>
                  <a:cubicBezTo>
                    <a:pt x="1338" y="812"/>
                    <a:pt x="1289" y="779"/>
                    <a:pt x="1232" y="770"/>
                  </a:cubicBezTo>
                  <a:lnTo>
                    <a:pt x="233" y="618"/>
                  </a:lnTo>
                  <a:cubicBezTo>
                    <a:pt x="223" y="617"/>
                    <a:pt x="214" y="616"/>
                    <a:pt x="204" y="616"/>
                  </a:cubicBezTo>
                  <a:cubicBezTo>
                    <a:pt x="149" y="616"/>
                    <a:pt x="96" y="639"/>
                    <a:pt x="60" y="681"/>
                  </a:cubicBezTo>
                  <a:cubicBezTo>
                    <a:pt x="16" y="730"/>
                    <a:pt x="0" y="797"/>
                    <a:pt x="18" y="861"/>
                  </a:cubicBezTo>
                  <a:lnTo>
                    <a:pt x="478" y="2524"/>
                  </a:lnTo>
                  <a:cubicBezTo>
                    <a:pt x="657" y="3170"/>
                    <a:pt x="1170" y="3680"/>
                    <a:pt x="1817" y="3856"/>
                  </a:cubicBezTo>
                  <a:lnTo>
                    <a:pt x="3313" y="4260"/>
                  </a:lnTo>
                  <a:cubicBezTo>
                    <a:pt x="3330" y="4265"/>
                    <a:pt x="3347" y="4267"/>
                    <a:pt x="3364" y="4267"/>
                  </a:cubicBezTo>
                  <a:cubicBezTo>
                    <a:pt x="3449" y="4267"/>
                    <a:pt x="3527" y="4210"/>
                    <a:pt x="3550" y="4124"/>
                  </a:cubicBezTo>
                  <a:cubicBezTo>
                    <a:pt x="3578" y="4021"/>
                    <a:pt x="3517" y="3915"/>
                    <a:pt x="3414" y="3887"/>
                  </a:cubicBezTo>
                  <a:lnTo>
                    <a:pt x="1918" y="3483"/>
                  </a:lnTo>
                  <a:cubicBezTo>
                    <a:pt x="1402" y="3343"/>
                    <a:pt x="993" y="2936"/>
                    <a:pt x="851" y="2421"/>
                  </a:cubicBezTo>
                  <a:lnTo>
                    <a:pt x="470" y="1045"/>
                  </a:lnTo>
                  <a:lnTo>
                    <a:pt x="470" y="1045"/>
                  </a:lnTo>
                  <a:lnTo>
                    <a:pt x="1085" y="1138"/>
                  </a:lnTo>
                  <a:lnTo>
                    <a:pt x="1837" y="2366"/>
                  </a:lnTo>
                  <a:cubicBezTo>
                    <a:pt x="1862" y="2408"/>
                    <a:pt x="1903" y="2439"/>
                    <a:pt x="1951" y="2452"/>
                  </a:cubicBezTo>
                  <a:lnTo>
                    <a:pt x="3689" y="2915"/>
                  </a:lnTo>
                  <a:cubicBezTo>
                    <a:pt x="3705" y="2920"/>
                    <a:pt x="3722" y="2922"/>
                    <a:pt x="3739" y="2922"/>
                  </a:cubicBezTo>
                  <a:cubicBezTo>
                    <a:pt x="3787" y="2922"/>
                    <a:pt x="3835" y="2904"/>
                    <a:pt x="3871" y="2870"/>
                  </a:cubicBezTo>
                  <a:cubicBezTo>
                    <a:pt x="3920" y="2824"/>
                    <a:pt x="3942" y="2756"/>
                    <a:pt x="3928" y="2690"/>
                  </a:cubicBezTo>
                  <a:lnTo>
                    <a:pt x="3469" y="451"/>
                  </a:lnTo>
                  <a:lnTo>
                    <a:pt x="4233" y="629"/>
                  </a:lnTo>
                  <a:lnTo>
                    <a:pt x="6041" y="3493"/>
                  </a:lnTo>
                  <a:cubicBezTo>
                    <a:pt x="6066" y="3534"/>
                    <a:pt x="6107" y="3564"/>
                    <a:pt x="6154" y="3577"/>
                  </a:cubicBezTo>
                  <a:lnTo>
                    <a:pt x="8459" y="4195"/>
                  </a:lnTo>
                  <a:cubicBezTo>
                    <a:pt x="8712" y="4274"/>
                    <a:pt x="8865" y="4550"/>
                    <a:pt x="8803" y="4811"/>
                  </a:cubicBezTo>
                  <a:cubicBezTo>
                    <a:pt x="8770" y="4944"/>
                    <a:pt x="8687" y="5056"/>
                    <a:pt x="8569" y="5126"/>
                  </a:cubicBezTo>
                  <a:cubicBezTo>
                    <a:pt x="8490" y="5173"/>
                    <a:pt x="8402" y="5197"/>
                    <a:pt x="8313" y="5197"/>
                  </a:cubicBezTo>
                  <a:cubicBezTo>
                    <a:pt x="8269" y="5197"/>
                    <a:pt x="8224" y="5191"/>
                    <a:pt x="8180" y="5179"/>
                  </a:cubicBezTo>
                  <a:lnTo>
                    <a:pt x="5087" y="4343"/>
                  </a:lnTo>
                  <a:cubicBezTo>
                    <a:pt x="5070" y="4338"/>
                    <a:pt x="5053" y="4336"/>
                    <a:pt x="5037" y="4336"/>
                  </a:cubicBezTo>
                  <a:cubicBezTo>
                    <a:pt x="4952" y="4336"/>
                    <a:pt x="4874" y="4393"/>
                    <a:pt x="4851" y="4479"/>
                  </a:cubicBezTo>
                  <a:cubicBezTo>
                    <a:pt x="4823" y="4582"/>
                    <a:pt x="4884" y="4688"/>
                    <a:pt x="4987" y="4716"/>
                  </a:cubicBezTo>
                  <a:lnTo>
                    <a:pt x="8079" y="5552"/>
                  </a:lnTo>
                  <a:cubicBezTo>
                    <a:pt x="8156" y="5574"/>
                    <a:pt x="8235" y="5584"/>
                    <a:pt x="8314" y="5584"/>
                  </a:cubicBezTo>
                  <a:cubicBezTo>
                    <a:pt x="8471" y="5584"/>
                    <a:pt x="8626" y="5542"/>
                    <a:pt x="8766" y="5460"/>
                  </a:cubicBezTo>
                  <a:cubicBezTo>
                    <a:pt x="8975" y="5336"/>
                    <a:pt x="9121" y="5137"/>
                    <a:pt x="9178" y="4902"/>
                  </a:cubicBezTo>
                  <a:cubicBezTo>
                    <a:pt x="9289" y="4445"/>
                    <a:pt x="9016" y="3961"/>
                    <a:pt x="8570" y="3824"/>
                  </a:cubicBezTo>
                  <a:cubicBezTo>
                    <a:pt x="8568" y="3823"/>
                    <a:pt x="8566" y="3823"/>
                    <a:pt x="8563" y="3822"/>
                  </a:cubicBezTo>
                  <a:lnTo>
                    <a:pt x="6327" y="3223"/>
                  </a:lnTo>
                  <a:lnTo>
                    <a:pt x="4517" y="356"/>
                  </a:lnTo>
                  <a:cubicBezTo>
                    <a:pt x="4490" y="312"/>
                    <a:pt x="4447" y="282"/>
                    <a:pt x="4398" y="271"/>
                  </a:cubicBezTo>
                  <a:lnTo>
                    <a:pt x="3263" y="6"/>
                  </a:lnTo>
                  <a:cubicBezTo>
                    <a:pt x="3249" y="3"/>
                    <a:pt x="3234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2" name="Google Shape;7285;p72"/>
            <p:cNvSpPr/>
            <p:nvPr/>
          </p:nvSpPr>
          <p:spPr>
            <a:xfrm>
              <a:off x="8247600" y="2231640"/>
              <a:ext cx="45720" cy="36720"/>
            </a:xfrm>
            <a:custGeom>
              <a:avLst/>
              <a:gdLst>
                <a:gd name="textAreaLeft" fmla="*/ 0 w 45720"/>
                <a:gd name="textAreaRight" fmla="*/ 46080 w 45720"/>
                <a:gd name="textAreaTop" fmla="*/ 0 h 36720"/>
                <a:gd name="textAreaBottom" fmla="*/ 37080 h 36720"/>
              </a:gdLst>
              <a:ahLst/>
              <a:rect l="textAreaLeft" t="textAreaTop" r="textAreaRight" b="textAreaBottom"/>
              <a:pathLst>
                <a:path w="430" h="388">
                  <a:moveTo>
                    <a:pt x="214" y="1"/>
                  </a:moveTo>
                  <a:cubicBezTo>
                    <a:pt x="129" y="1"/>
                    <a:pt x="52" y="58"/>
                    <a:pt x="28" y="144"/>
                  </a:cubicBezTo>
                  <a:cubicBezTo>
                    <a:pt x="0" y="247"/>
                    <a:pt x="61" y="352"/>
                    <a:pt x="164" y="380"/>
                  </a:cubicBezTo>
                  <a:cubicBezTo>
                    <a:pt x="181" y="385"/>
                    <a:pt x="198" y="387"/>
                    <a:pt x="215" y="387"/>
                  </a:cubicBezTo>
                  <a:cubicBezTo>
                    <a:pt x="300" y="387"/>
                    <a:pt x="378" y="330"/>
                    <a:pt x="401" y="244"/>
                  </a:cubicBezTo>
                  <a:cubicBezTo>
                    <a:pt x="429" y="141"/>
                    <a:pt x="368" y="35"/>
                    <a:pt x="265" y="8"/>
                  </a:cubicBezTo>
                  <a:cubicBezTo>
                    <a:pt x="248" y="3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3" name="Google Shape;7286;p72"/>
            <p:cNvSpPr/>
            <p:nvPr/>
          </p:nvSpPr>
          <p:spPr>
            <a:xfrm>
              <a:off x="7758720" y="2534400"/>
              <a:ext cx="1052640" cy="36720"/>
            </a:xfrm>
            <a:custGeom>
              <a:avLst/>
              <a:gdLst>
                <a:gd name="textAreaLeft" fmla="*/ 0 w 1052640"/>
                <a:gd name="textAreaRight" fmla="*/ 1053000 w 1052640"/>
                <a:gd name="textAreaTop" fmla="*/ 0 h 36720"/>
                <a:gd name="textAreaBottom" fmla="*/ 37080 h 36720"/>
              </a:gdLst>
              <a:ahLst/>
              <a:rect l="textAreaLeft" t="textAreaTop" r="textAreaRight" b="textAreaBottom"/>
              <a:pathLst>
                <a:path w="9806" h="388">
                  <a:moveTo>
                    <a:pt x="195" y="0"/>
                  </a:moveTo>
                  <a:cubicBezTo>
                    <a:pt x="88" y="0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lnTo>
                    <a:pt x="9612" y="387"/>
                  </a:lnTo>
                  <a:cubicBezTo>
                    <a:pt x="9719" y="387"/>
                    <a:pt x="9805" y="301"/>
                    <a:pt x="9805" y="193"/>
                  </a:cubicBezTo>
                  <a:cubicBezTo>
                    <a:pt x="9805" y="87"/>
                    <a:pt x="9719" y="0"/>
                    <a:pt x="96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74" name="Google Shape;7370;p73"/>
          <p:cNvGrpSpPr/>
          <p:nvPr/>
        </p:nvGrpSpPr>
        <p:grpSpPr>
          <a:xfrm>
            <a:off x="6799680" y="1019160"/>
            <a:ext cx="741600" cy="796680"/>
            <a:chOff x="6799680" y="1019160"/>
            <a:chExt cx="741600" cy="796680"/>
          </a:xfrm>
        </p:grpSpPr>
        <p:sp>
          <p:nvSpPr>
            <p:cNvPr id="3675" name="Google Shape;7371;p73"/>
            <p:cNvSpPr/>
            <p:nvPr/>
          </p:nvSpPr>
          <p:spPr>
            <a:xfrm>
              <a:off x="7221240" y="1197360"/>
              <a:ext cx="289440" cy="525240"/>
            </a:xfrm>
            <a:custGeom>
              <a:avLst/>
              <a:gdLst>
                <a:gd name="textAreaLeft" fmla="*/ 0 w 289440"/>
                <a:gd name="textAreaRight" fmla="*/ 289800 w 289440"/>
                <a:gd name="textAreaTop" fmla="*/ 0 h 525240"/>
                <a:gd name="textAreaBottom" fmla="*/ 525600 h 525240"/>
              </a:gdLst>
              <a:ahLst/>
              <a:rect l="textAreaLeft" t="textAreaTop" r="textAreaRight" b="textAreaBottom"/>
              <a:pathLst>
                <a:path w="11596" h="21023">
                  <a:moveTo>
                    <a:pt x="6186" y="0"/>
                  </a:moveTo>
                  <a:cubicBezTo>
                    <a:pt x="5205" y="982"/>
                    <a:pt x="4223" y="1986"/>
                    <a:pt x="3219" y="2968"/>
                  </a:cubicBezTo>
                  <a:cubicBezTo>
                    <a:pt x="2580" y="3584"/>
                    <a:pt x="1941" y="4178"/>
                    <a:pt x="1279" y="4794"/>
                  </a:cubicBezTo>
                  <a:cubicBezTo>
                    <a:pt x="1210" y="4862"/>
                    <a:pt x="1142" y="4908"/>
                    <a:pt x="1096" y="4976"/>
                  </a:cubicBezTo>
                  <a:cubicBezTo>
                    <a:pt x="708" y="5387"/>
                    <a:pt x="366" y="5821"/>
                    <a:pt x="23" y="6277"/>
                  </a:cubicBezTo>
                  <a:cubicBezTo>
                    <a:pt x="23" y="6300"/>
                    <a:pt x="1" y="6323"/>
                    <a:pt x="1" y="6323"/>
                  </a:cubicBezTo>
                  <a:cubicBezTo>
                    <a:pt x="206" y="6825"/>
                    <a:pt x="389" y="7350"/>
                    <a:pt x="548" y="7852"/>
                  </a:cubicBezTo>
                  <a:cubicBezTo>
                    <a:pt x="800" y="8537"/>
                    <a:pt x="1051" y="9222"/>
                    <a:pt x="1279" y="9907"/>
                  </a:cubicBezTo>
                  <a:cubicBezTo>
                    <a:pt x="1781" y="11276"/>
                    <a:pt x="2260" y="12623"/>
                    <a:pt x="2740" y="13992"/>
                  </a:cubicBezTo>
                  <a:cubicBezTo>
                    <a:pt x="3219" y="15385"/>
                    <a:pt x="3698" y="16754"/>
                    <a:pt x="4200" y="18124"/>
                  </a:cubicBezTo>
                  <a:cubicBezTo>
                    <a:pt x="4429" y="18763"/>
                    <a:pt x="4680" y="19402"/>
                    <a:pt x="4908" y="20041"/>
                  </a:cubicBezTo>
                  <a:cubicBezTo>
                    <a:pt x="4999" y="20338"/>
                    <a:pt x="5136" y="20680"/>
                    <a:pt x="5182" y="21023"/>
                  </a:cubicBezTo>
                  <a:cubicBezTo>
                    <a:pt x="5547" y="20589"/>
                    <a:pt x="5981" y="20201"/>
                    <a:pt x="6346" y="19790"/>
                  </a:cubicBezTo>
                  <a:cubicBezTo>
                    <a:pt x="6962" y="19174"/>
                    <a:pt x="7601" y="18557"/>
                    <a:pt x="8241" y="17964"/>
                  </a:cubicBezTo>
                  <a:cubicBezTo>
                    <a:pt x="8902" y="17371"/>
                    <a:pt x="9542" y="16777"/>
                    <a:pt x="10158" y="16138"/>
                  </a:cubicBezTo>
                  <a:cubicBezTo>
                    <a:pt x="10614" y="15636"/>
                    <a:pt x="11071" y="15111"/>
                    <a:pt x="11596" y="14654"/>
                  </a:cubicBezTo>
                  <a:cubicBezTo>
                    <a:pt x="11162" y="13239"/>
                    <a:pt x="10637" y="11847"/>
                    <a:pt x="10067" y="10500"/>
                  </a:cubicBezTo>
                  <a:cubicBezTo>
                    <a:pt x="9747" y="9815"/>
                    <a:pt x="9450" y="9108"/>
                    <a:pt x="9199" y="8377"/>
                  </a:cubicBezTo>
                  <a:cubicBezTo>
                    <a:pt x="8971" y="7715"/>
                    <a:pt x="8766" y="7031"/>
                    <a:pt x="8537" y="6346"/>
                  </a:cubicBezTo>
                  <a:cubicBezTo>
                    <a:pt x="8058" y="4999"/>
                    <a:pt x="7236" y="3789"/>
                    <a:pt x="6780" y="2443"/>
                  </a:cubicBezTo>
                  <a:cubicBezTo>
                    <a:pt x="6551" y="1781"/>
                    <a:pt x="6415" y="1073"/>
                    <a:pt x="6278" y="389"/>
                  </a:cubicBezTo>
                  <a:cubicBezTo>
                    <a:pt x="6255" y="297"/>
                    <a:pt x="6209" y="160"/>
                    <a:pt x="618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6" name="Google Shape;7372;p73"/>
            <p:cNvSpPr/>
            <p:nvPr/>
          </p:nvSpPr>
          <p:spPr>
            <a:xfrm>
              <a:off x="7049160" y="1285920"/>
              <a:ext cx="279720" cy="439560"/>
            </a:xfrm>
            <a:custGeom>
              <a:avLst/>
              <a:gdLst>
                <a:gd name="textAreaLeft" fmla="*/ 0 w 279720"/>
                <a:gd name="textAreaRight" fmla="*/ 280080 w 279720"/>
                <a:gd name="textAreaTop" fmla="*/ 0 h 439560"/>
                <a:gd name="textAreaBottom" fmla="*/ 439920 h 439560"/>
              </a:gdLst>
              <a:ahLst/>
              <a:rect l="textAreaLeft" t="textAreaTop" r="textAreaRight" b="textAreaBottom"/>
              <a:pathLst>
                <a:path w="11208" h="17599">
                  <a:moveTo>
                    <a:pt x="0" y="0"/>
                  </a:moveTo>
                  <a:lnTo>
                    <a:pt x="0" y="0"/>
                  </a:lnTo>
                  <a:cubicBezTo>
                    <a:pt x="69" y="160"/>
                    <a:pt x="115" y="320"/>
                    <a:pt x="160" y="434"/>
                  </a:cubicBezTo>
                  <a:cubicBezTo>
                    <a:pt x="411" y="1164"/>
                    <a:pt x="639" y="1872"/>
                    <a:pt x="936" y="2580"/>
                  </a:cubicBezTo>
                  <a:cubicBezTo>
                    <a:pt x="1507" y="3995"/>
                    <a:pt x="2100" y="5410"/>
                    <a:pt x="2625" y="6848"/>
                  </a:cubicBezTo>
                  <a:cubicBezTo>
                    <a:pt x="3105" y="8240"/>
                    <a:pt x="3333" y="9747"/>
                    <a:pt x="3949" y="11093"/>
                  </a:cubicBezTo>
                  <a:cubicBezTo>
                    <a:pt x="4428" y="12121"/>
                    <a:pt x="5068" y="13079"/>
                    <a:pt x="5250" y="14198"/>
                  </a:cubicBezTo>
                  <a:cubicBezTo>
                    <a:pt x="5707" y="14357"/>
                    <a:pt x="6140" y="14700"/>
                    <a:pt x="6574" y="14951"/>
                  </a:cubicBezTo>
                  <a:cubicBezTo>
                    <a:pt x="7168" y="15293"/>
                    <a:pt x="7761" y="15636"/>
                    <a:pt x="8354" y="15978"/>
                  </a:cubicBezTo>
                  <a:cubicBezTo>
                    <a:pt x="9313" y="16526"/>
                    <a:pt x="10272" y="17051"/>
                    <a:pt x="11208" y="17599"/>
                  </a:cubicBezTo>
                  <a:cubicBezTo>
                    <a:pt x="11185" y="17553"/>
                    <a:pt x="11185" y="17507"/>
                    <a:pt x="11162" y="17462"/>
                  </a:cubicBezTo>
                  <a:cubicBezTo>
                    <a:pt x="11025" y="17119"/>
                    <a:pt x="10888" y="16800"/>
                    <a:pt x="10774" y="16480"/>
                  </a:cubicBezTo>
                  <a:cubicBezTo>
                    <a:pt x="10546" y="15818"/>
                    <a:pt x="10340" y="15179"/>
                    <a:pt x="10112" y="14540"/>
                  </a:cubicBezTo>
                  <a:cubicBezTo>
                    <a:pt x="9678" y="13239"/>
                    <a:pt x="9176" y="11938"/>
                    <a:pt x="8720" y="10637"/>
                  </a:cubicBezTo>
                  <a:lnTo>
                    <a:pt x="7327" y="6688"/>
                  </a:lnTo>
                  <a:cubicBezTo>
                    <a:pt x="7076" y="6003"/>
                    <a:pt x="6848" y="5319"/>
                    <a:pt x="6597" y="4634"/>
                  </a:cubicBezTo>
                  <a:cubicBezTo>
                    <a:pt x="6483" y="4314"/>
                    <a:pt x="6369" y="3972"/>
                    <a:pt x="6255" y="3652"/>
                  </a:cubicBezTo>
                  <a:cubicBezTo>
                    <a:pt x="6209" y="3493"/>
                    <a:pt x="6186" y="3333"/>
                    <a:pt x="6140" y="3173"/>
                  </a:cubicBezTo>
                  <a:cubicBezTo>
                    <a:pt x="6118" y="3105"/>
                    <a:pt x="6095" y="3013"/>
                    <a:pt x="6072" y="2945"/>
                  </a:cubicBezTo>
                  <a:cubicBezTo>
                    <a:pt x="5547" y="2717"/>
                    <a:pt x="5090" y="2374"/>
                    <a:pt x="4565" y="2169"/>
                  </a:cubicBezTo>
                  <a:cubicBezTo>
                    <a:pt x="3926" y="1918"/>
                    <a:pt x="3287" y="1804"/>
                    <a:pt x="2694" y="1530"/>
                  </a:cubicBezTo>
                  <a:cubicBezTo>
                    <a:pt x="2077" y="1233"/>
                    <a:pt x="1530" y="822"/>
                    <a:pt x="959" y="503"/>
                  </a:cubicBezTo>
                  <a:cubicBezTo>
                    <a:pt x="639" y="320"/>
                    <a:pt x="320" y="1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7" name="Google Shape;7373;p73"/>
            <p:cNvSpPr/>
            <p:nvPr/>
          </p:nvSpPr>
          <p:spPr>
            <a:xfrm>
              <a:off x="6824160" y="1284120"/>
              <a:ext cx="331200" cy="495000"/>
            </a:xfrm>
            <a:custGeom>
              <a:avLst/>
              <a:gdLst>
                <a:gd name="textAreaLeft" fmla="*/ 0 w 331200"/>
                <a:gd name="textAreaRight" fmla="*/ 331560 w 331200"/>
                <a:gd name="textAreaTop" fmla="*/ 0 h 495000"/>
                <a:gd name="textAreaBottom" fmla="*/ 495360 h 495000"/>
              </a:gdLst>
              <a:ahLst/>
              <a:rect l="textAreaLeft" t="textAreaTop" r="textAreaRight" b="textAreaBottom"/>
              <a:pathLst>
                <a:path w="13262" h="19814">
                  <a:moveTo>
                    <a:pt x="7761" y="1"/>
                  </a:moveTo>
                  <a:cubicBezTo>
                    <a:pt x="7624" y="92"/>
                    <a:pt x="7487" y="184"/>
                    <a:pt x="7350" y="252"/>
                  </a:cubicBezTo>
                  <a:cubicBezTo>
                    <a:pt x="6962" y="503"/>
                    <a:pt x="6574" y="754"/>
                    <a:pt x="6186" y="982"/>
                  </a:cubicBezTo>
                  <a:cubicBezTo>
                    <a:pt x="5387" y="1485"/>
                    <a:pt x="4588" y="1987"/>
                    <a:pt x="3766" y="2466"/>
                  </a:cubicBezTo>
                  <a:cubicBezTo>
                    <a:pt x="2945" y="2968"/>
                    <a:pt x="2123" y="3470"/>
                    <a:pt x="1278" y="3973"/>
                  </a:cubicBezTo>
                  <a:cubicBezTo>
                    <a:pt x="936" y="4178"/>
                    <a:pt x="548" y="4361"/>
                    <a:pt x="228" y="4634"/>
                  </a:cubicBezTo>
                  <a:cubicBezTo>
                    <a:pt x="137" y="4726"/>
                    <a:pt x="69" y="4817"/>
                    <a:pt x="0" y="4908"/>
                  </a:cubicBezTo>
                  <a:cubicBezTo>
                    <a:pt x="92" y="5159"/>
                    <a:pt x="160" y="5411"/>
                    <a:pt x="228" y="5662"/>
                  </a:cubicBezTo>
                  <a:cubicBezTo>
                    <a:pt x="343" y="6004"/>
                    <a:pt x="457" y="6369"/>
                    <a:pt x="548" y="6712"/>
                  </a:cubicBezTo>
                  <a:cubicBezTo>
                    <a:pt x="753" y="7442"/>
                    <a:pt x="982" y="8150"/>
                    <a:pt x="1233" y="8880"/>
                  </a:cubicBezTo>
                  <a:cubicBezTo>
                    <a:pt x="1712" y="10272"/>
                    <a:pt x="2306" y="11619"/>
                    <a:pt x="2853" y="13011"/>
                  </a:cubicBezTo>
                  <a:cubicBezTo>
                    <a:pt x="3127" y="13673"/>
                    <a:pt x="3378" y="14381"/>
                    <a:pt x="3629" y="15066"/>
                  </a:cubicBezTo>
                  <a:cubicBezTo>
                    <a:pt x="3858" y="15773"/>
                    <a:pt x="4040" y="16481"/>
                    <a:pt x="4269" y="17188"/>
                  </a:cubicBezTo>
                  <a:cubicBezTo>
                    <a:pt x="4565" y="18010"/>
                    <a:pt x="5227" y="18900"/>
                    <a:pt x="5410" y="19813"/>
                  </a:cubicBezTo>
                  <a:cubicBezTo>
                    <a:pt x="6665" y="18855"/>
                    <a:pt x="8012" y="18033"/>
                    <a:pt x="9336" y="17188"/>
                  </a:cubicBezTo>
                  <a:cubicBezTo>
                    <a:pt x="10112" y="16709"/>
                    <a:pt x="10797" y="16093"/>
                    <a:pt x="11550" y="15568"/>
                  </a:cubicBezTo>
                  <a:cubicBezTo>
                    <a:pt x="11892" y="15339"/>
                    <a:pt x="12235" y="15157"/>
                    <a:pt x="12600" y="14951"/>
                  </a:cubicBezTo>
                  <a:cubicBezTo>
                    <a:pt x="12828" y="14837"/>
                    <a:pt x="13033" y="14700"/>
                    <a:pt x="13239" y="14563"/>
                  </a:cubicBezTo>
                  <a:cubicBezTo>
                    <a:pt x="13262" y="14541"/>
                    <a:pt x="13262" y="14518"/>
                    <a:pt x="13262" y="14495"/>
                  </a:cubicBezTo>
                  <a:cubicBezTo>
                    <a:pt x="13125" y="13354"/>
                    <a:pt x="12349" y="12372"/>
                    <a:pt x="11915" y="11322"/>
                  </a:cubicBezTo>
                  <a:cubicBezTo>
                    <a:pt x="11367" y="10021"/>
                    <a:pt x="11116" y="8606"/>
                    <a:pt x="10660" y="7259"/>
                  </a:cubicBezTo>
                  <a:cubicBezTo>
                    <a:pt x="10203" y="5890"/>
                    <a:pt x="9655" y="4543"/>
                    <a:pt x="9153" y="3196"/>
                  </a:cubicBezTo>
                  <a:cubicBezTo>
                    <a:pt x="8879" y="2466"/>
                    <a:pt x="8560" y="1781"/>
                    <a:pt x="8263" y="1074"/>
                  </a:cubicBezTo>
                  <a:cubicBezTo>
                    <a:pt x="8126" y="754"/>
                    <a:pt x="7898" y="389"/>
                    <a:pt x="77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8" name="Google Shape;7374;p73"/>
            <p:cNvSpPr/>
            <p:nvPr/>
          </p:nvSpPr>
          <p:spPr>
            <a:xfrm>
              <a:off x="7094520" y="1042200"/>
              <a:ext cx="110880" cy="19368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93680"/>
                <a:gd name="textAreaBottom" fmla="*/ 194040 h 193680"/>
              </a:gdLst>
              <a:ahLst/>
              <a:rect l="textAreaLeft" t="textAreaTop" r="textAreaRight" b="textAreaBottom"/>
              <a:pathLst>
                <a:path w="4452" h="7763">
                  <a:moveTo>
                    <a:pt x="2173" y="793"/>
                  </a:moveTo>
                  <a:cubicBezTo>
                    <a:pt x="2484" y="793"/>
                    <a:pt x="2802" y="909"/>
                    <a:pt x="3059" y="1166"/>
                  </a:cubicBezTo>
                  <a:cubicBezTo>
                    <a:pt x="3652" y="1737"/>
                    <a:pt x="3789" y="2741"/>
                    <a:pt x="3150" y="3335"/>
                  </a:cubicBezTo>
                  <a:cubicBezTo>
                    <a:pt x="2891" y="3575"/>
                    <a:pt x="2543" y="3725"/>
                    <a:pt x="2189" y="3725"/>
                  </a:cubicBezTo>
                  <a:cubicBezTo>
                    <a:pt x="2106" y="3725"/>
                    <a:pt x="2023" y="3717"/>
                    <a:pt x="1941" y="3700"/>
                  </a:cubicBezTo>
                  <a:cubicBezTo>
                    <a:pt x="1553" y="3608"/>
                    <a:pt x="1256" y="3266"/>
                    <a:pt x="1096" y="2901"/>
                  </a:cubicBezTo>
                  <a:cubicBezTo>
                    <a:pt x="1050" y="2810"/>
                    <a:pt x="1028" y="2741"/>
                    <a:pt x="1005" y="2650"/>
                  </a:cubicBezTo>
                  <a:cubicBezTo>
                    <a:pt x="936" y="2490"/>
                    <a:pt x="936" y="2307"/>
                    <a:pt x="959" y="2125"/>
                  </a:cubicBezTo>
                  <a:cubicBezTo>
                    <a:pt x="936" y="2056"/>
                    <a:pt x="936" y="1988"/>
                    <a:pt x="936" y="1919"/>
                  </a:cubicBezTo>
                  <a:cubicBezTo>
                    <a:pt x="996" y="1227"/>
                    <a:pt x="1572" y="793"/>
                    <a:pt x="2173" y="793"/>
                  </a:cubicBezTo>
                  <a:close/>
                  <a:moveTo>
                    <a:pt x="2298" y="1"/>
                  </a:moveTo>
                  <a:cubicBezTo>
                    <a:pt x="2065" y="1"/>
                    <a:pt x="1838" y="13"/>
                    <a:pt x="1598" y="116"/>
                  </a:cubicBezTo>
                  <a:cubicBezTo>
                    <a:pt x="1233" y="253"/>
                    <a:pt x="891" y="550"/>
                    <a:pt x="640" y="847"/>
                  </a:cubicBezTo>
                  <a:cubicBezTo>
                    <a:pt x="69" y="1463"/>
                    <a:pt x="0" y="2376"/>
                    <a:pt x="160" y="3175"/>
                  </a:cubicBezTo>
                  <a:cubicBezTo>
                    <a:pt x="343" y="4088"/>
                    <a:pt x="754" y="4955"/>
                    <a:pt x="1142" y="5800"/>
                  </a:cubicBezTo>
                  <a:cubicBezTo>
                    <a:pt x="1438" y="6484"/>
                    <a:pt x="1804" y="7146"/>
                    <a:pt x="2214" y="7763"/>
                  </a:cubicBezTo>
                  <a:cubicBezTo>
                    <a:pt x="2351" y="7557"/>
                    <a:pt x="2557" y="7375"/>
                    <a:pt x="2717" y="7169"/>
                  </a:cubicBezTo>
                  <a:cubicBezTo>
                    <a:pt x="2945" y="6895"/>
                    <a:pt x="3127" y="6599"/>
                    <a:pt x="3287" y="6256"/>
                  </a:cubicBezTo>
                  <a:cubicBezTo>
                    <a:pt x="3584" y="5594"/>
                    <a:pt x="3767" y="4887"/>
                    <a:pt x="3972" y="4202"/>
                  </a:cubicBezTo>
                  <a:cubicBezTo>
                    <a:pt x="4155" y="3586"/>
                    <a:pt x="4451" y="2832"/>
                    <a:pt x="4406" y="2170"/>
                  </a:cubicBezTo>
                  <a:cubicBezTo>
                    <a:pt x="4383" y="1805"/>
                    <a:pt x="4200" y="1440"/>
                    <a:pt x="4109" y="1052"/>
                  </a:cubicBezTo>
                  <a:cubicBezTo>
                    <a:pt x="3881" y="755"/>
                    <a:pt x="3675" y="459"/>
                    <a:pt x="3310" y="299"/>
                  </a:cubicBezTo>
                  <a:cubicBezTo>
                    <a:pt x="3082" y="185"/>
                    <a:pt x="2808" y="116"/>
                    <a:pt x="2580" y="2"/>
                  </a:cubicBezTo>
                  <a:lnTo>
                    <a:pt x="2534" y="2"/>
                  </a:lnTo>
                  <a:cubicBezTo>
                    <a:pt x="2454" y="2"/>
                    <a:pt x="2376" y="1"/>
                    <a:pt x="229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9" name="Google Shape;7375;p73"/>
            <p:cNvSpPr/>
            <p:nvPr/>
          </p:nvSpPr>
          <p:spPr>
            <a:xfrm>
              <a:off x="6799680" y="1153080"/>
              <a:ext cx="741600" cy="662760"/>
            </a:xfrm>
            <a:custGeom>
              <a:avLst/>
              <a:gdLst>
                <a:gd name="textAreaLeft" fmla="*/ 0 w 741600"/>
                <a:gd name="textAreaRight" fmla="*/ 741960 w 741600"/>
                <a:gd name="textAreaTop" fmla="*/ 0 h 662760"/>
                <a:gd name="textAreaBottom" fmla="*/ 663120 h 662760"/>
              </a:gdLst>
              <a:ahLst/>
              <a:rect l="textAreaLeft" t="textAreaTop" r="textAreaRight" b="textAreaBottom"/>
              <a:pathLst>
                <a:path w="29674" h="26526">
                  <a:moveTo>
                    <a:pt x="23054" y="1766"/>
                  </a:moveTo>
                  <a:cubicBezTo>
                    <a:pt x="23077" y="1926"/>
                    <a:pt x="23123" y="2063"/>
                    <a:pt x="23146" y="2155"/>
                  </a:cubicBezTo>
                  <a:cubicBezTo>
                    <a:pt x="23283" y="2839"/>
                    <a:pt x="23419" y="3547"/>
                    <a:pt x="23648" y="4209"/>
                  </a:cubicBezTo>
                  <a:cubicBezTo>
                    <a:pt x="24104" y="5555"/>
                    <a:pt x="24926" y="6765"/>
                    <a:pt x="25405" y="8112"/>
                  </a:cubicBezTo>
                  <a:cubicBezTo>
                    <a:pt x="25634" y="8797"/>
                    <a:pt x="25839" y="9481"/>
                    <a:pt x="26067" y="10143"/>
                  </a:cubicBezTo>
                  <a:cubicBezTo>
                    <a:pt x="26318" y="10874"/>
                    <a:pt x="26615" y="11581"/>
                    <a:pt x="26935" y="12266"/>
                  </a:cubicBezTo>
                  <a:cubicBezTo>
                    <a:pt x="27505" y="13613"/>
                    <a:pt x="28030" y="15005"/>
                    <a:pt x="28464" y="16420"/>
                  </a:cubicBezTo>
                  <a:cubicBezTo>
                    <a:pt x="27939" y="16877"/>
                    <a:pt x="27482" y="17402"/>
                    <a:pt x="27026" y="17904"/>
                  </a:cubicBezTo>
                  <a:cubicBezTo>
                    <a:pt x="26410" y="18543"/>
                    <a:pt x="25770" y="19137"/>
                    <a:pt x="25109" y="19730"/>
                  </a:cubicBezTo>
                  <a:cubicBezTo>
                    <a:pt x="24469" y="20323"/>
                    <a:pt x="23830" y="20940"/>
                    <a:pt x="23214" y="21556"/>
                  </a:cubicBezTo>
                  <a:cubicBezTo>
                    <a:pt x="22849" y="21967"/>
                    <a:pt x="22415" y="22355"/>
                    <a:pt x="22050" y="22789"/>
                  </a:cubicBezTo>
                  <a:cubicBezTo>
                    <a:pt x="22004" y="22446"/>
                    <a:pt x="21867" y="22104"/>
                    <a:pt x="21776" y="21807"/>
                  </a:cubicBezTo>
                  <a:cubicBezTo>
                    <a:pt x="21548" y="21168"/>
                    <a:pt x="21297" y="20529"/>
                    <a:pt x="21068" y="19890"/>
                  </a:cubicBezTo>
                  <a:cubicBezTo>
                    <a:pt x="20566" y="18520"/>
                    <a:pt x="20087" y="17151"/>
                    <a:pt x="19608" y="15758"/>
                  </a:cubicBezTo>
                  <a:cubicBezTo>
                    <a:pt x="19128" y="14389"/>
                    <a:pt x="18649" y="13042"/>
                    <a:pt x="18147" y="11673"/>
                  </a:cubicBezTo>
                  <a:cubicBezTo>
                    <a:pt x="17919" y="10988"/>
                    <a:pt x="17668" y="10303"/>
                    <a:pt x="17416" y="9618"/>
                  </a:cubicBezTo>
                  <a:cubicBezTo>
                    <a:pt x="17257" y="9116"/>
                    <a:pt x="17074" y="8591"/>
                    <a:pt x="16869" y="8089"/>
                  </a:cubicBezTo>
                  <a:cubicBezTo>
                    <a:pt x="16869" y="8089"/>
                    <a:pt x="16891" y="8066"/>
                    <a:pt x="16891" y="8043"/>
                  </a:cubicBezTo>
                  <a:cubicBezTo>
                    <a:pt x="17234" y="7587"/>
                    <a:pt x="17576" y="7153"/>
                    <a:pt x="17964" y="6742"/>
                  </a:cubicBezTo>
                  <a:cubicBezTo>
                    <a:pt x="18010" y="6674"/>
                    <a:pt x="18078" y="6628"/>
                    <a:pt x="18147" y="6560"/>
                  </a:cubicBezTo>
                  <a:cubicBezTo>
                    <a:pt x="18809" y="5944"/>
                    <a:pt x="19448" y="5350"/>
                    <a:pt x="20087" y="4734"/>
                  </a:cubicBezTo>
                  <a:cubicBezTo>
                    <a:pt x="21091" y="3752"/>
                    <a:pt x="22073" y="2748"/>
                    <a:pt x="23054" y="1766"/>
                  </a:cubicBezTo>
                  <a:close/>
                  <a:moveTo>
                    <a:pt x="9975" y="5304"/>
                  </a:moveTo>
                  <a:cubicBezTo>
                    <a:pt x="10295" y="5464"/>
                    <a:pt x="10614" y="5624"/>
                    <a:pt x="10934" y="5807"/>
                  </a:cubicBezTo>
                  <a:cubicBezTo>
                    <a:pt x="11505" y="6126"/>
                    <a:pt x="12052" y="6537"/>
                    <a:pt x="12669" y="6834"/>
                  </a:cubicBezTo>
                  <a:cubicBezTo>
                    <a:pt x="13262" y="7108"/>
                    <a:pt x="13924" y="7222"/>
                    <a:pt x="14540" y="7473"/>
                  </a:cubicBezTo>
                  <a:cubicBezTo>
                    <a:pt x="15065" y="7678"/>
                    <a:pt x="15522" y="8021"/>
                    <a:pt x="16047" y="8249"/>
                  </a:cubicBezTo>
                  <a:cubicBezTo>
                    <a:pt x="16070" y="8317"/>
                    <a:pt x="16093" y="8409"/>
                    <a:pt x="16115" y="8477"/>
                  </a:cubicBezTo>
                  <a:cubicBezTo>
                    <a:pt x="16161" y="8637"/>
                    <a:pt x="16184" y="8797"/>
                    <a:pt x="16230" y="8956"/>
                  </a:cubicBezTo>
                  <a:cubicBezTo>
                    <a:pt x="16344" y="9276"/>
                    <a:pt x="16458" y="9618"/>
                    <a:pt x="16572" y="9938"/>
                  </a:cubicBezTo>
                  <a:lnTo>
                    <a:pt x="17302" y="11992"/>
                  </a:lnTo>
                  <a:cubicBezTo>
                    <a:pt x="17759" y="13293"/>
                    <a:pt x="18238" y="14617"/>
                    <a:pt x="18695" y="15941"/>
                  </a:cubicBezTo>
                  <a:cubicBezTo>
                    <a:pt x="19151" y="17242"/>
                    <a:pt x="19653" y="18543"/>
                    <a:pt x="20087" y="19844"/>
                  </a:cubicBezTo>
                  <a:cubicBezTo>
                    <a:pt x="20315" y="20483"/>
                    <a:pt x="20521" y="21122"/>
                    <a:pt x="20749" y="21784"/>
                  </a:cubicBezTo>
                  <a:cubicBezTo>
                    <a:pt x="20863" y="22104"/>
                    <a:pt x="21000" y="22423"/>
                    <a:pt x="21137" y="22766"/>
                  </a:cubicBezTo>
                  <a:cubicBezTo>
                    <a:pt x="21160" y="22811"/>
                    <a:pt x="21160" y="22857"/>
                    <a:pt x="21183" y="22903"/>
                  </a:cubicBezTo>
                  <a:cubicBezTo>
                    <a:pt x="20247" y="22355"/>
                    <a:pt x="19288" y="21830"/>
                    <a:pt x="18329" y="21282"/>
                  </a:cubicBezTo>
                  <a:cubicBezTo>
                    <a:pt x="17736" y="20940"/>
                    <a:pt x="17143" y="20597"/>
                    <a:pt x="16549" y="20255"/>
                  </a:cubicBezTo>
                  <a:cubicBezTo>
                    <a:pt x="16115" y="20004"/>
                    <a:pt x="15682" y="19661"/>
                    <a:pt x="15225" y="19502"/>
                  </a:cubicBezTo>
                  <a:cubicBezTo>
                    <a:pt x="15043" y="18383"/>
                    <a:pt x="14403" y="17425"/>
                    <a:pt x="13924" y="16397"/>
                  </a:cubicBezTo>
                  <a:cubicBezTo>
                    <a:pt x="13308" y="15051"/>
                    <a:pt x="13080" y="13544"/>
                    <a:pt x="12600" y="12152"/>
                  </a:cubicBezTo>
                  <a:cubicBezTo>
                    <a:pt x="12075" y="10714"/>
                    <a:pt x="11482" y="9299"/>
                    <a:pt x="10911" y="7884"/>
                  </a:cubicBezTo>
                  <a:cubicBezTo>
                    <a:pt x="10614" y="7176"/>
                    <a:pt x="10386" y="6468"/>
                    <a:pt x="10135" y="5738"/>
                  </a:cubicBezTo>
                  <a:cubicBezTo>
                    <a:pt x="10090" y="5624"/>
                    <a:pt x="10044" y="5464"/>
                    <a:pt x="9975" y="5304"/>
                  </a:cubicBezTo>
                  <a:close/>
                  <a:moveTo>
                    <a:pt x="8743" y="5236"/>
                  </a:moveTo>
                  <a:cubicBezTo>
                    <a:pt x="8880" y="5624"/>
                    <a:pt x="9108" y="5989"/>
                    <a:pt x="9245" y="6309"/>
                  </a:cubicBezTo>
                  <a:cubicBezTo>
                    <a:pt x="9542" y="7016"/>
                    <a:pt x="9861" y="7701"/>
                    <a:pt x="10135" y="8431"/>
                  </a:cubicBezTo>
                  <a:cubicBezTo>
                    <a:pt x="10637" y="9778"/>
                    <a:pt x="11185" y="11125"/>
                    <a:pt x="11642" y="12494"/>
                  </a:cubicBezTo>
                  <a:cubicBezTo>
                    <a:pt x="12098" y="13841"/>
                    <a:pt x="12349" y="15256"/>
                    <a:pt x="12897" y="16557"/>
                  </a:cubicBezTo>
                  <a:cubicBezTo>
                    <a:pt x="13331" y="17607"/>
                    <a:pt x="14107" y="18589"/>
                    <a:pt x="14244" y="19730"/>
                  </a:cubicBezTo>
                  <a:cubicBezTo>
                    <a:pt x="14244" y="19753"/>
                    <a:pt x="14244" y="19776"/>
                    <a:pt x="14221" y="19798"/>
                  </a:cubicBezTo>
                  <a:cubicBezTo>
                    <a:pt x="14015" y="19935"/>
                    <a:pt x="13810" y="20072"/>
                    <a:pt x="13582" y="20186"/>
                  </a:cubicBezTo>
                  <a:cubicBezTo>
                    <a:pt x="13239" y="20392"/>
                    <a:pt x="12874" y="20574"/>
                    <a:pt x="12532" y="20803"/>
                  </a:cubicBezTo>
                  <a:cubicBezTo>
                    <a:pt x="11779" y="21328"/>
                    <a:pt x="11094" y="21944"/>
                    <a:pt x="10318" y="22423"/>
                  </a:cubicBezTo>
                  <a:cubicBezTo>
                    <a:pt x="8994" y="23268"/>
                    <a:pt x="7647" y="24090"/>
                    <a:pt x="6392" y="25048"/>
                  </a:cubicBezTo>
                  <a:cubicBezTo>
                    <a:pt x="6209" y="24135"/>
                    <a:pt x="5547" y="23245"/>
                    <a:pt x="5251" y="22423"/>
                  </a:cubicBezTo>
                  <a:cubicBezTo>
                    <a:pt x="5022" y="21716"/>
                    <a:pt x="4840" y="21008"/>
                    <a:pt x="4611" y="20301"/>
                  </a:cubicBezTo>
                  <a:cubicBezTo>
                    <a:pt x="4360" y="19616"/>
                    <a:pt x="4109" y="18908"/>
                    <a:pt x="3835" y="18246"/>
                  </a:cubicBezTo>
                  <a:cubicBezTo>
                    <a:pt x="3288" y="16854"/>
                    <a:pt x="2694" y="15507"/>
                    <a:pt x="2215" y="14115"/>
                  </a:cubicBezTo>
                  <a:cubicBezTo>
                    <a:pt x="1964" y="13385"/>
                    <a:pt x="1735" y="12677"/>
                    <a:pt x="1530" y="11947"/>
                  </a:cubicBezTo>
                  <a:cubicBezTo>
                    <a:pt x="1439" y="11604"/>
                    <a:pt x="1325" y="11239"/>
                    <a:pt x="1210" y="10897"/>
                  </a:cubicBezTo>
                  <a:cubicBezTo>
                    <a:pt x="1142" y="10646"/>
                    <a:pt x="1074" y="10394"/>
                    <a:pt x="982" y="10143"/>
                  </a:cubicBezTo>
                  <a:cubicBezTo>
                    <a:pt x="1051" y="10052"/>
                    <a:pt x="1119" y="9961"/>
                    <a:pt x="1210" y="9869"/>
                  </a:cubicBezTo>
                  <a:cubicBezTo>
                    <a:pt x="1530" y="9596"/>
                    <a:pt x="1918" y="9413"/>
                    <a:pt x="2260" y="9208"/>
                  </a:cubicBezTo>
                  <a:cubicBezTo>
                    <a:pt x="3105" y="8705"/>
                    <a:pt x="3927" y="8203"/>
                    <a:pt x="4748" y="7701"/>
                  </a:cubicBezTo>
                  <a:cubicBezTo>
                    <a:pt x="5570" y="7222"/>
                    <a:pt x="6369" y="6720"/>
                    <a:pt x="7168" y="6217"/>
                  </a:cubicBezTo>
                  <a:cubicBezTo>
                    <a:pt x="7556" y="5989"/>
                    <a:pt x="7944" y="5738"/>
                    <a:pt x="8332" y="5487"/>
                  </a:cubicBezTo>
                  <a:cubicBezTo>
                    <a:pt x="8469" y="5419"/>
                    <a:pt x="8606" y="5327"/>
                    <a:pt x="8743" y="5236"/>
                  </a:cubicBezTo>
                  <a:close/>
                  <a:moveTo>
                    <a:pt x="23343" y="0"/>
                  </a:moveTo>
                  <a:cubicBezTo>
                    <a:pt x="23205" y="0"/>
                    <a:pt x="23058" y="51"/>
                    <a:pt x="22917" y="169"/>
                  </a:cubicBezTo>
                  <a:cubicBezTo>
                    <a:pt x="22826" y="260"/>
                    <a:pt x="22712" y="351"/>
                    <a:pt x="22621" y="443"/>
                  </a:cubicBezTo>
                  <a:cubicBezTo>
                    <a:pt x="22073" y="808"/>
                    <a:pt x="21639" y="1310"/>
                    <a:pt x="21228" y="1812"/>
                  </a:cubicBezTo>
                  <a:cubicBezTo>
                    <a:pt x="20658" y="2451"/>
                    <a:pt x="19996" y="2976"/>
                    <a:pt x="19425" y="3593"/>
                  </a:cubicBezTo>
                  <a:cubicBezTo>
                    <a:pt x="19151" y="3912"/>
                    <a:pt x="18900" y="4254"/>
                    <a:pt x="18672" y="4620"/>
                  </a:cubicBezTo>
                  <a:cubicBezTo>
                    <a:pt x="18421" y="4985"/>
                    <a:pt x="18078" y="5282"/>
                    <a:pt x="17759" y="5578"/>
                  </a:cubicBezTo>
                  <a:cubicBezTo>
                    <a:pt x="17211" y="6103"/>
                    <a:pt x="16709" y="6674"/>
                    <a:pt x="16298" y="7290"/>
                  </a:cubicBezTo>
                  <a:cubicBezTo>
                    <a:pt x="15796" y="7085"/>
                    <a:pt x="15362" y="6742"/>
                    <a:pt x="14860" y="6537"/>
                  </a:cubicBezTo>
                  <a:cubicBezTo>
                    <a:pt x="14244" y="6309"/>
                    <a:pt x="13559" y="6195"/>
                    <a:pt x="12965" y="5898"/>
                  </a:cubicBezTo>
                  <a:cubicBezTo>
                    <a:pt x="11756" y="5259"/>
                    <a:pt x="10660" y="4414"/>
                    <a:pt x="9382" y="3935"/>
                  </a:cubicBezTo>
                  <a:cubicBezTo>
                    <a:pt x="9334" y="3919"/>
                    <a:pt x="9274" y="3903"/>
                    <a:pt x="9219" y="3903"/>
                  </a:cubicBezTo>
                  <a:cubicBezTo>
                    <a:pt x="9196" y="3903"/>
                    <a:pt x="9174" y="3905"/>
                    <a:pt x="9154" y="3912"/>
                  </a:cubicBezTo>
                  <a:cubicBezTo>
                    <a:pt x="9094" y="3878"/>
                    <a:pt x="9032" y="3860"/>
                    <a:pt x="8968" y="3860"/>
                  </a:cubicBezTo>
                  <a:cubicBezTo>
                    <a:pt x="8861" y="3860"/>
                    <a:pt x="8752" y="3912"/>
                    <a:pt x="8652" y="4026"/>
                  </a:cubicBezTo>
                  <a:cubicBezTo>
                    <a:pt x="8355" y="4369"/>
                    <a:pt x="7853" y="4597"/>
                    <a:pt x="7465" y="4825"/>
                  </a:cubicBezTo>
                  <a:cubicBezTo>
                    <a:pt x="7008" y="5099"/>
                    <a:pt x="6552" y="5373"/>
                    <a:pt x="6095" y="5670"/>
                  </a:cubicBezTo>
                  <a:cubicBezTo>
                    <a:pt x="5182" y="6217"/>
                    <a:pt x="4292" y="6765"/>
                    <a:pt x="3425" y="7336"/>
                  </a:cubicBezTo>
                  <a:cubicBezTo>
                    <a:pt x="2557" y="7861"/>
                    <a:pt x="1667" y="8363"/>
                    <a:pt x="845" y="8956"/>
                  </a:cubicBezTo>
                  <a:cubicBezTo>
                    <a:pt x="549" y="9162"/>
                    <a:pt x="252" y="9436"/>
                    <a:pt x="138" y="9801"/>
                  </a:cubicBezTo>
                  <a:cubicBezTo>
                    <a:pt x="138" y="9824"/>
                    <a:pt x="115" y="9847"/>
                    <a:pt x="115" y="9869"/>
                  </a:cubicBezTo>
                  <a:cubicBezTo>
                    <a:pt x="1" y="10577"/>
                    <a:pt x="297" y="11399"/>
                    <a:pt x="503" y="12061"/>
                  </a:cubicBezTo>
                  <a:cubicBezTo>
                    <a:pt x="708" y="12768"/>
                    <a:pt x="937" y="13453"/>
                    <a:pt x="1188" y="14161"/>
                  </a:cubicBezTo>
                  <a:cubicBezTo>
                    <a:pt x="1667" y="15553"/>
                    <a:pt x="2215" y="16922"/>
                    <a:pt x="2763" y="18292"/>
                  </a:cubicBezTo>
                  <a:cubicBezTo>
                    <a:pt x="3288" y="19661"/>
                    <a:pt x="3721" y="21031"/>
                    <a:pt x="4155" y="22423"/>
                  </a:cubicBezTo>
                  <a:cubicBezTo>
                    <a:pt x="4338" y="23040"/>
                    <a:pt x="4611" y="23610"/>
                    <a:pt x="4885" y="24181"/>
                  </a:cubicBezTo>
                  <a:cubicBezTo>
                    <a:pt x="5182" y="24797"/>
                    <a:pt x="5296" y="25345"/>
                    <a:pt x="5410" y="26007"/>
                  </a:cubicBezTo>
                  <a:cubicBezTo>
                    <a:pt x="5433" y="26121"/>
                    <a:pt x="5479" y="26190"/>
                    <a:pt x="5547" y="26258"/>
                  </a:cubicBezTo>
                  <a:cubicBezTo>
                    <a:pt x="5655" y="26413"/>
                    <a:pt x="5816" y="26525"/>
                    <a:pt x="5993" y="26525"/>
                  </a:cubicBezTo>
                  <a:cubicBezTo>
                    <a:pt x="6078" y="26525"/>
                    <a:pt x="6166" y="26500"/>
                    <a:pt x="6255" y="26441"/>
                  </a:cubicBezTo>
                  <a:cubicBezTo>
                    <a:pt x="7031" y="25870"/>
                    <a:pt x="7807" y="25277"/>
                    <a:pt x="8606" y="24729"/>
                  </a:cubicBezTo>
                  <a:cubicBezTo>
                    <a:pt x="9382" y="24181"/>
                    <a:pt x="10204" y="23702"/>
                    <a:pt x="11003" y="23177"/>
                  </a:cubicBezTo>
                  <a:cubicBezTo>
                    <a:pt x="11756" y="22697"/>
                    <a:pt x="12395" y="22058"/>
                    <a:pt x="13148" y="21579"/>
                  </a:cubicBezTo>
                  <a:cubicBezTo>
                    <a:pt x="13673" y="21259"/>
                    <a:pt x="14358" y="20985"/>
                    <a:pt x="14769" y="20506"/>
                  </a:cubicBezTo>
                  <a:cubicBezTo>
                    <a:pt x="14997" y="20552"/>
                    <a:pt x="15317" y="20826"/>
                    <a:pt x="15499" y="20940"/>
                  </a:cubicBezTo>
                  <a:cubicBezTo>
                    <a:pt x="15773" y="21099"/>
                    <a:pt x="16047" y="21259"/>
                    <a:pt x="16321" y="21419"/>
                  </a:cubicBezTo>
                  <a:cubicBezTo>
                    <a:pt x="16891" y="21761"/>
                    <a:pt x="17462" y="22081"/>
                    <a:pt x="18056" y="22401"/>
                  </a:cubicBezTo>
                  <a:cubicBezTo>
                    <a:pt x="19174" y="23040"/>
                    <a:pt x="20292" y="23702"/>
                    <a:pt x="21457" y="24295"/>
                  </a:cubicBezTo>
                  <a:cubicBezTo>
                    <a:pt x="21479" y="24295"/>
                    <a:pt x="21502" y="24318"/>
                    <a:pt x="21525" y="24318"/>
                  </a:cubicBezTo>
                  <a:cubicBezTo>
                    <a:pt x="21613" y="24373"/>
                    <a:pt x="21716" y="24406"/>
                    <a:pt x="21821" y="24406"/>
                  </a:cubicBezTo>
                  <a:cubicBezTo>
                    <a:pt x="21933" y="24406"/>
                    <a:pt x="22046" y="24367"/>
                    <a:pt x="22141" y="24272"/>
                  </a:cubicBezTo>
                  <a:cubicBezTo>
                    <a:pt x="22461" y="23975"/>
                    <a:pt x="22735" y="23610"/>
                    <a:pt x="23031" y="23268"/>
                  </a:cubicBezTo>
                  <a:cubicBezTo>
                    <a:pt x="23351" y="22925"/>
                    <a:pt x="23671" y="22583"/>
                    <a:pt x="23990" y="22241"/>
                  </a:cubicBezTo>
                  <a:cubicBezTo>
                    <a:pt x="24629" y="21579"/>
                    <a:pt x="25268" y="20963"/>
                    <a:pt x="25953" y="20369"/>
                  </a:cubicBezTo>
                  <a:cubicBezTo>
                    <a:pt x="26569" y="19776"/>
                    <a:pt x="27231" y="19228"/>
                    <a:pt x="27848" y="18634"/>
                  </a:cubicBezTo>
                  <a:cubicBezTo>
                    <a:pt x="28395" y="18109"/>
                    <a:pt x="28966" y="17539"/>
                    <a:pt x="29286" y="16831"/>
                  </a:cubicBezTo>
                  <a:cubicBezTo>
                    <a:pt x="29514" y="16740"/>
                    <a:pt x="29674" y="16512"/>
                    <a:pt x="29582" y="16192"/>
                  </a:cubicBezTo>
                  <a:cubicBezTo>
                    <a:pt x="29149" y="14800"/>
                    <a:pt x="28669" y="13430"/>
                    <a:pt x="28121" y="12084"/>
                  </a:cubicBezTo>
                  <a:cubicBezTo>
                    <a:pt x="27597" y="10782"/>
                    <a:pt x="27163" y="9481"/>
                    <a:pt x="26729" y="8135"/>
                  </a:cubicBezTo>
                  <a:cubicBezTo>
                    <a:pt x="26318" y="6834"/>
                    <a:pt x="25611" y="5670"/>
                    <a:pt x="25109" y="4414"/>
                  </a:cubicBezTo>
                  <a:cubicBezTo>
                    <a:pt x="24857" y="3775"/>
                    <a:pt x="24721" y="3090"/>
                    <a:pt x="24561" y="2428"/>
                  </a:cubicBezTo>
                  <a:cubicBezTo>
                    <a:pt x="24378" y="1744"/>
                    <a:pt x="24287" y="945"/>
                    <a:pt x="23922" y="328"/>
                  </a:cubicBezTo>
                  <a:cubicBezTo>
                    <a:pt x="23853" y="237"/>
                    <a:pt x="23785" y="169"/>
                    <a:pt x="23693" y="123"/>
                  </a:cubicBezTo>
                  <a:cubicBezTo>
                    <a:pt x="23594" y="46"/>
                    <a:pt x="23473" y="0"/>
                    <a:pt x="2334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80" name="Google Shape;7376;p73"/>
            <p:cNvSpPr/>
            <p:nvPr/>
          </p:nvSpPr>
          <p:spPr>
            <a:xfrm>
              <a:off x="7076880" y="1019160"/>
              <a:ext cx="150840" cy="230040"/>
            </a:xfrm>
            <a:custGeom>
              <a:avLst/>
              <a:gdLst>
                <a:gd name="textAreaLeft" fmla="*/ 0 w 150840"/>
                <a:gd name="textAreaRight" fmla="*/ 151200 w 150840"/>
                <a:gd name="textAreaTop" fmla="*/ 0 h 230040"/>
                <a:gd name="textAreaBottom" fmla="*/ 230400 h 230040"/>
              </a:gdLst>
              <a:ahLst/>
              <a:rect l="textAreaLeft" t="textAreaTop" r="textAreaRight" b="textAreaBottom"/>
              <a:pathLst>
                <a:path w="6050" h="9217">
                  <a:moveTo>
                    <a:pt x="3288" y="925"/>
                  </a:moveTo>
                  <a:cubicBezTo>
                    <a:pt x="3516" y="1039"/>
                    <a:pt x="3790" y="1108"/>
                    <a:pt x="4018" y="1222"/>
                  </a:cubicBezTo>
                  <a:cubicBezTo>
                    <a:pt x="4383" y="1382"/>
                    <a:pt x="4589" y="1678"/>
                    <a:pt x="4817" y="1975"/>
                  </a:cubicBezTo>
                  <a:cubicBezTo>
                    <a:pt x="4908" y="2363"/>
                    <a:pt x="5091" y="2728"/>
                    <a:pt x="5114" y="3093"/>
                  </a:cubicBezTo>
                  <a:cubicBezTo>
                    <a:pt x="5159" y="3755"/>
                    <a:pt x="4863" y="4509"/>
                    <a:pt x="4680" y="5125"/>
                  </a:cubicBezTo>
                  <a:cubicBezTo>
                    <a:pt x="4475" y="5810"/>
                    <a:pt x="4292" y="6517"/>
                    <a:pt x="3995" y="7179"/>
                  </a:cubicBezTo>
                  <a:cubicBezTo>
                    <a:pt x="3835" y="7522"/>
                    <a:pt x="3653" y="7818"/>
                    <a:pt x="3425" y="8092"/>
                  </a:cubicBezTo>
                  <a:cubicBezTo>
                    <a:pt x="3265" y="8298"/>
                    <a:pt x="3059" y="8480"/>
                    <a:pt x="2922" y="8686"/>
                  </a:cubicBezTo>
                  <a:cubicBezTo>
                    <a:pt x="2512" y="8069"/>
                    <a:pt x="2146" y="7407"/>
                    <a:pt x="1850" y="6723"/>
                  </a:cubicBezTo>
                  <a:cubicBezTo>
                    <a:pt x="1462" y="5878"/>
                    <a:pt x="1051" y="5011"/>
                    <a:pt x="868" y="4098"/>
                  </a:cubicBezTo>
                  <a:cubicBezTo>
                    <a:pt x="708" y="3299"/>
                    <a:pt x="777" y="2386"/>
                    <a:pt x="1348" y="1770"/>
                  </a:cubicBezTo>
                  <a:cubicBezTo>
                    <a:pt x="1599" y="1473"/>
                    <a:pt x="1941" y="1176"/>
                    <a:pt x="2306" y="1039"/>
                  </a:cubicBezTo>
                  <a:cubicBezTo>
                    <a:pt x="2626" y="925"/>
                    <a:pt x="2922" y="925"/>
                    <a:pt x="3242" y="925"/>
                  </a:cubicBezTo>
                  <a:close/>
                  <a:moveTo>
                    <a:pt x="2975" y="1"/>
                  </a:moveTo>
                  <a:cubicBezTo>
                    <a:pt x="2911" y="1"/>
                    <a:pt x="2848" y="4"/>
                    <a:pt x="2786" y="12"/>
                  </a:cubicBezTo>
                  <a:cubicBezTo>
                    <a:pt x="2169" y="35"/>
                    <a:pt x="1530" y="377"/>
                    <a:pt x="1096" y="788"/>
                  </a:cubicBezTo>
                  <a:cubicBezTo>
                    <a:pt x="366" y="1518"/>
                    <a:pt x="1" y="2431"/>
                    <a:pt x="46" y="3459"/>
                  </a:cubicBezTo>
                  <a:cubicBezTo>
                    <a:pt x="92" y="4623"/>
                    <a:pt x="617" y="5627"/>
                    <a:pt x="1096" y="6631"/>
                  </a:cubicBezTo>
                  <a:cubicBezTo>
                    <a:pt x="1507" y="7544"/>
                    <a:pt x="1918" y="8503"/>
                    <a:pt x="2763" y="9074"/>
                  </a:cubicBezTo>
                  <a:cubicBezTo>
                    <a:pt x="2808" y="9096"/>
                    <a:pt x="2831" y="9096"/>
                    <a:pt x="2877" y="9096"/>
                  </a:cubicBezTo>
                  <a:cubicBezTo>
                    <a:pt x="2915" y="9172"/>
                    <a:pt x="2984" y="9216"/>
                    <a:pt x="3071" y="9216"/>
                  </a:cubicBezTo>
                  <a:cubicBezTo>
                    <a:pt x="3089" y="9216"/>
                    <a:pt x="3108" y="9214"/>
                    <a:pt x="3128" y="9211"/>
                  </a:cubicBezTo>
                  <a:cubicBezTo>
                    <a:pt x="3790" y="8982"/>
                    <a:pt x="4292" y="8206"/>
                    <a:pt x="4589" y="7613"/>
                  </a:cubicBezTo>
                  <a:cubicBezTo>
                    <a:pt x="4954" y="6860"/>
                    <a:pt x="5296" y="6084"/>
                    <a:pt x="5525" y="5285"/>
                  </a:cubicBezTo>
                  <a:cubicBezTo>
                    <a:pt x="5730" y="4554"/>
                    <a:pt x="6050" y="3710"/>
                    <a:pt x="5958" y="2956"/>
                  </a:cubicBezTo>
                  <a:cubicBezTo>
                    <a:pt x="5913" y="2477"/>
                    <a:pt x="5798" y="1655"/>
                    <a:pt x="5388" y="1313"/>
                  </a:cubicBezTo>
                  <a:cubicBezTo>
                    <a:pt x="5137" y="925"/>
                    <a:pt x="4794" y="605"/>
                    <a:pt x="4429" y="423"/>
                  </a:cubicBezTo>
                  <a:cubicBezTo>
                    <a:pt x="4004" y="221"/>
                    <a:pt x="3472" y="1"/>
                    <a:pt x="297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81" name="Google Shape;7377;p73"/>
            <p:cNvSpPr/>
            <p:nvPr/>
          </p:nvSpPr>
          <p:spPr>
            <a:xfrm>
              <a:off x="7117920" y="1062000"/>
              <a:ext cx="70920" cy="73080"/>
            </a:xfrm>
            <a:custGeom>
              <a:avLst/>
              <a:gdLst>
                <a:gd name="textAreaLeft" fmla="*/ 0 w 70920"/>
                <a:gd name="textAreaRight" fmla="*/ 71280 w 70920"/>
                <a:gd name="textAreaTop" fmla="*/ 0 h 73080"/>
                <a:gd name="textAreaBottom" fmla="*/ 73440 h 73080"/>
              </a:gdLst>
              <a:ahLst/>
              <a:rect l="textAreaLeft" t="textAreaTop" r="textAreaRight" b="textAreaBottom"/>
              <a:pathLst>
                <a:path w="2854" h="2933">
                  <a:moveTo>
                    <a:pt x="1237" y="0"/>
                  </a:moveTo>
                  <a:cubicBezTo>
                    <a:pt x="636" y="0"/>
                    <a:pt x="60" y="434"/>
                    <a:pt x="0" y="1126"/>
                  </a:cubicBezTo>
                  <a:cubicBezTo>
                    <a:pt x="0" y="1195"/>
                    <a:pt x="0" y="1263"/>
                    <a:pt x="23" y="1332"/>
                  </a:cubicBezTo>
                  <a:cubicBezTo>
                    <a:pt x="0" y="1514"/>
                    <a:pt x="0" y="1697"/>
                    <a:pt x="69" y="1857"/>
                  </a:cubicBezTo>
                  <a:cubicBezTo>
                    <a:pt x="92" y="1948"/>
                    <a:pt x="114" y="2017"/>
                    <a:pt x="160" y="2108"/>
                  </a:cubicBezTo>
                  <a:cubicBezTo>
                    <a:pt x="320" y="2473"/>
                    <a:pt x="617" y="2815"/>
                    <a:pt x="1005" y="2907"/>
                  </a:cubicBezTo>
                  <a:cubicBezTo>
                    <a:pt x="1087" y="2924"/>
                    <a:pt x="1170" y="2932"/>
                    <a:pt x="1253" y="2932"/>
                  </a:cubicBezTo>
                  <a:cubicBezTo>
                    <a:pt x="1607" y="2932"/>
                    <a:pt x="1955" y="2782"/>
                    <a:pt x="2214" y="2542"/>
                  </a:cubicBezTo>
                  <a:cubicBezTo>
                    <a:pt x="2853" y="1948"/>
                    <a:pt x="2716" y="944"/>
                    <a:pt x="2123" y="373"/>
                  </a:cubicBezTo>
                  <a:cubicBezTo>
                    <a:pt x="1866" y="116"/>
                    <a:pt x="154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PlaceHolder 1"/>
          <p:cNvSpPr>
            <a:spLocks noGrp="1"/>
          </p:cNvSpPr>
          <p:nvPr>
            <p:ph type="title"/>
          </p:nvPr>
        </p:nvSpPr>
        <p:spPr>
          <a:xfrm>
            <a:off x="720000" y="327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( 2/3 )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3" name="文字方塊 2"/>
          <p:cNvSpPr/>
          <p:nvPr/>
        </p:nvSpPr>
        <p:spPr>
          <a:xfrm>
            <a:off x="720000" y="929160"/>
            <a:ext cx="533988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各子</a:t>
            </a:r>
            <a:r>
              <a:rPr b="1" lang="en-US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任務分工</a:t>
            </a:r>
            <a:br>
              <a:rPr sz="1400"/>
            </a:b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 Analyst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Hotel Analyst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Travel Planner Agent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4" name="文字方塊 3"/>
          <p:cNvSpPr/>
          <p:nvPr/>
        </p:nvSpPr>
        <p:spPr>
          <a:xfrm>
            <a:off x="720000" y="1530360"/>
            <a:ext cx="533988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 Analyst Agent</a:t>
            </a:r>
            <a:br>
              <a:rPr sz="1200"/>
            </a:b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從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SerpAPI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取得航班資訊，依票價、時長、轉機與艙等進行排序與建議。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5" name="Google Shape;138;p18" descr=""/>
          <p:cNvPicPr/>
          <p:nvPr/>
        </p:nvPicPr>
        <p:blipFill>
          <a:blip r:embed="rId1"/>
          <a:srcRect l="-620" t="-8860" r="618" b="8860"/>
          <a:stretch/>
        </p:blipFill>
        <p:spPr>
          <a:xfrm>
            <a:off x="720000" y="1947600"/>
            <a:ext cx="7993800" cy="575640"/>
          </a:xfrm>
          <a:prstGeom prst="rect">
            <a:avLst/>
          </a:prstGeom>
          <a:ln w="0">
            <a:noFill/>
          </a:ln>
        </p:spPr>
      </p:pic>
      <p:sp>
        <p:nvSpPr>
          <p:cNvPr id="3686" name="文字方塊 5"/>
          <p:cNvSpPr/>
          <p:nvPr/>
        </p:nvSpPr>
        <p:spPr>
          <a:xfrm>
            <a:off x="701640" y="2571840"/>
            <a:ext cx="53578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Hotel Analyst Agent</a:t>
            </a:r>
            <a:br>
              <a:rPr sz="1400"/>
            </a:b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比較多家飯店的價格、評價、距離與設施，挑選最合適選項。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7" name="Google Shape;139;p18" descr=""/>
          <p:cNvPicPr/>
          <p:nvPr/>
        </p:nvPicPr>
        <p:blipFill>
          <a:blip r:embed="rId2"/>
          <a:stretch/>
        </p:blipFill>
        <p:spPr>
          <a:xfrm>
            <a:off x="757080" y="3101760"/>
            <a:ext cx="7919640" cy="609120"/>
          </a:xfrm>
          <a:prstGeom prst="rect">
            <a:avLst/>
          </a:prstGeom>
          <a:ln w="0">
            <a:noFill/>
          </a:ln>
        </p:spPr>
      </p:pic>
      <p:sp>
        <p:nvSpPr>
          <p:cNvPr id="3688" name="文字方塊 7"/>
          <p:cNvSpPr/>
          <p:nvPr/>
        </p:nvSpPr>
        <p:spPr>
          <a:xfrm>
            <a:off x="701640" y="3679920"/>
            <a:ext cx="546768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Travel Planner Agent</a:t>
            </a:r>
            <a:br>
              <a:rPr sz="1400"/>
            </a:b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將航班與飯店結果整合成完整行程，包含每日活動與建議時程。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9" name="Google Shape;140;p18" descr=""/>
          <p:cNvPicPr/>
          <p:nvPr/>
        </p:nvPicPr>
        <p:blipFill>
          <a:blip r:embed="rId3"/>
          <a:stretch/>
        </p:blipFill>
        <p:spPr>
          <a:xfrm>
            <a:off x="757080" y="4241160"/>
            <a:ext cx="7995240" cy="609120"/>
          </a:xfrm>
          <a:prstGeom prst="rect">
            <a:avLst/>
          </a:prstGeom>
          <a:ln w="0">
            <a:noFill/>
          </a:ln>
        </p:spPr>
      </p:pic>
      <p:sp>
        <p:nvSpPr>
          <p:cNvPr id="3690" name="文字方塊 9"/>
          <p:cNvSpPr/>
          <p:nvPr/>
        </p:nvSpPr>
        <p:spPr>
          <a:xfrm>
            <a:off x="6364080" y="1574280"/>
            <a:ext cx="250524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出發地、目的地、日期、乘客條件。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JSON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格式的航班清單與推薦摘要。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1" name="文字方塊 10"/>
          <p:cNvSpPr/>
          <p:nvPr/>
        </p:nvSpPr>
        <p:spPr>
          <a:xfrm>
            <a:off x="6364080" y="2581200"/>
            <a:ext cx="2544120" cy="5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城市名稱、入住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/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退房日期、價格範圍、偏好條件。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JSON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格式的飯店列表與推薦摘要。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2" name="文字方塊 11"/>
          <p:cNvSpPr/>
          <p:nvPr/>
        </p:nvSpPr>
        <p:spPr>
          <a:xfrm>
            <a:off x="6156360" y="3805920"/>
            <a:ext cx="275184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Flight Agent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與 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Hotel Agent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的輸出 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JSON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行程表（含每日活動、交通建議、摘要）。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PlaceHolder 1"/>
          <p:cNvSpPr>
            <a:spLocks noGrp="1"/>
          </p:cNvSpPr>
          <p:nvPr>
            <p:ph type="title"/>
          </p:nvPr>
        </p:nvSpPr>
        <p:spPr>
          <a:xfrm>
            <a:off x="720000" y="391680"/>
            <a:ext cx="8268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( 3/3 )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4" name="文字方塊 2"/>
          <p:cNvSpPr/>
          <p:nvPr/>
        </p:nvSpPr>
        <p:spPr>
          <a:xfrm>
            <a:off x="720000" y="1708560"/>
            <a:ext cx="6951600" cy="29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執行特性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採用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Sequential Flow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：各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順序執行，前一階段輸出即為下一階段輸入。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任務由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CrewAI Workflow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管理，透過 </a:t>
            </a:r>
            <a:r>
              <a:rPr b="0" lang="en-US" sz="1050" spc="-1" strike="noStrike">
                <a:solidFill>
                  <a:srgbClr val="188038"/>
                </a:solidFill>
                <a:latin typeface="Times New Roman"/>
                <a:ea typeface="Kaiti SC"/>
              </a:rPr>
              <a:t>kickoff()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自動依序觸發。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FastAPI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為任務中樞，統一負責任務呼叫與結果整合。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技術亮點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可擴充性高：可新增更多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（如景點推薦、天氣分析）。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可追蹤性強：每階段輸出皆可記錄於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Log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，便於除錯與監控。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低耦合架構：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Agents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以明確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輸入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/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輸出協定互動，維護成本低。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調整方向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未來可改進為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Parallel Flow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以加速資料蒐集階段。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可整合官方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API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（如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Amadeus / Skyscanner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）提升資料準確性。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5" name="文字方塊 19"/>
          <p:cNvSpPr/>
          <p:nvPr/>
        </p:nvSpPr>
        <p:spPr>
          <a:xfrm>
            <a:off x="720000" y="1059480"/>
            <a:ext cx="5714640" cy="6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zh-TW" sz="1800" spc="-1" strike="noStrike">
                <a:solidFill>
                  <a:schemeClr val="dk1"/>
                </a:solidFill>
                <a:latin typeface="Kaiti SC"/>
                <a:ea typeface="Kaiti SC"/>
              </a:rPr>
              <a:t>任務流動順序與輸出整合</a:t>
            </a:r>
            <a:br>
              <a:rPr sz="1800"/>
            </a:br>
            <a:r>
              <a:rPr b="1" lang="zh-TW" sz="1400" spc="-1" strike="noStrike">
                <a:solidFill>
                  <a:schemeClr val="dk1"/>
                </a:solidFill>
                <a:latin typeface="Kaiti SC"/>
                <a:ea typeface="Kaiti SC"/>
              </a:rPr>
              <a:t>使用者輸入到 </a:t>
            </a:r>
            <a:r>
              <a:rPr b="1" lang="en-US" sz="14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1" lang="zh-TW" sz="1400" spc="-1" strike="noStrike">
                <a:solidFill>
                  <a:schemeClr val="dk1"/>
                </a:solidFill>
                <a:latin typeface="Kaiti SC"/>
                <a:ea typeface="Kaiti SC"/>
              </a:rPr>
              <a:t>生成最終行程的完整執行鏈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6" name="Google Shape;153;p19" descr=""/>
          <p:cNvPicPr/>
          <p:nvPr/>
        </p:nvPicPr>
        <p:blipFill>
          <a:blip r:embed="rId1"/>
          <a:stretch/>
        </p:blipFill>
        <p:spPr>
          <a:xfrm>
            <a:off x="5474880" y="1059480"/>
            <a:ext cx="25531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PlaceHolder 1"/>
          <p:cNvSpPr>
            <a:spLocks noGrp="1"/>
          </p:cNvSpPr>
          <p:nvPr>
            <p:ph type="title"/>
          </p:nvPr>
        </p:nvSpPr>
        <p:spPr>
          <a:xfrm>
            <a:off x="779760" y="57600"/>
            <a:ext cx="8155800" cy="106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</a:t>
            </a:r>
            <a:br>
              <a:rPr sz="3200"/>
            </a:b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High-Level System Architecture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8" name="Freeform 3"/>
          <p:cNvSpPr/>
          <p:nvPr/>
        </p:nvSpPr>
        <p:spPr>
          <a:xfrm>
            <a:off x="632160" y="1430280"/>
            <a:ext cx="3346200" cy="3284640"/>
          </a:xfrm>
          <a:custGeom>
            <a:avLst/>
            <a:gdLst>
              <a:gd name="textAreaLeft" fmla="*/ 0 w 3346200"/>
              <a:gd name="textAreaRight" fmla="*/ 3346560 w 3346200"/>
              <a:gd name="textAreaTop" fmla="*/ 0 h 3284640"/>
              <a:gd name="textAreaBottom" fmla="*/ 3285000 h 3284640"/>
            </a:gdLst>
            <a:ahLst/>
            <a:rect l="textAreaLeft" t="textAreaTop" r="textAreaRight" b="textAreaBottom"/>
            <a:pathLst>
              <a:path w="8528120" h="5863082">
                <a:moveTo>
                  <a:pt x="0" y="0"/>
                </a:moveTo>
                <a:lnTo>
                  <a:pt x="8528120" y="0"/>
                </a:lnTo>
                <a:lnTo>
                  <a:pt x="8528120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699" name="文字方塊 11"/>
          <p:cNvSpPr/>
          <p:nvPr/>
        </p:nvSpPr>
        <p:spPr>
          <a:xfrm>
            <a:off x="3639240" y="1225080"/>
            <a:ext cx="5203800" cy="22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本系統的設計採用三層式架構，確保職責分離和高模塊化：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呈現層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(Presentation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負責用戶交互，通過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將用戶輸入傳輸到系統核心。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協調層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(Orchestration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以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工作流為核心，包含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LangChain 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作為推理引擎，負責任務解析、決策和流程控制。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數據獲取層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(Data Acquisition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包含所有數據源，包括實時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調用和定製爬蟲。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0" name="文字方塊 12"/>
          <p:cNvSpPr/>
          <p:nvPr/>
        </p:nvSpPr>
        <p:spPr>
          <a:xfrm>
            <a:off x="4140000" y="3600000"/>
            <a:ext cx="4830480" cy="15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運作流程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用戶輸入端負責接收使用者需求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en-US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負責解析需求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爬蟲模組和 </a:t>
            </a:r>
            <a:r>
              <a:rPr b="0" lang="en-US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介面負責獲取資料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整合模組負責處理資料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輸出模組負責呈現結果。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文字方塊 5"/>
          <p:cNvSpPr/>
          <p:nvPr/>
        </p:nvSpPr>
        <p:spPr>
          <a:xfrm>
            <a:off x="1559160" y="129960"/>
            <a:ext cx="60256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Arial"/>
              </a:rPr>
              <a:t>Proposed Design –</a:t>
            </a:r>
            <a:br>
              <a:rPr sz="3200"/>
            </a:b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流程入口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WebHook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與用戶界面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2" name="Freeform 3"/>
          <p:cNvSpPr/>
          <p:nvPr/>
        </p:nvSpPr>
        <p:spPr>
          <a:xfrm>
            <a:off x="2389680" y="1630800"/>
            <a:ext cx="3961080" cy="584280"/>
          </a:xfrm>
          <a:custGeom>
            <a:avLst/>
            <a:gdLst>
              <a:gd name="textAreaLeft" fmla="*/ 0 w 3961080"/>
              <a:gd name="textAreaRight" fmla="*/ 3961440 w 3961080"/>
              <a:gd name="textAreaTop" fmla="*/ 0 h 584280"/>
              <a:gd name="textAreaBottom" fmla="*/ 584640 h 584280"/>
            </a:gdLst>
            <a:ahLst/>
            <a:rect l="textAreaLeft" t="textAreaTop" r="textAreaRight" b="textAreaBottom"/>
            <a:pathLst>
              <a:path w="6970330" h="793813">
                <a:moveTo>
                  <a:pt x="0" y="0"/>
                </a:moveTo>
                <a:lnTo>
                  <a:pt x="6970330" y="0"/>
                </a:lnTo>
                <a:lnTo>
                  <a:pt x="6970330" y="793813"/>
                </a:lnTo>
                <a:lnTo>
                  <a:pt x="0" y="7938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3" name="文字方塊 7"/>
          <p:cNvSpPr/>
          <p:nvPr/>
        </p:nvSpPr>
        <p:spPr>
          <a:xfrm>
            <a:off x="1559160" y="2639160"/>
            <a:ext cx="5833440" cy="20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介面展示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：用戶透過此介面輸入旅遊需求，系統會使用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介面或是聊天機器人，方便使用者輸入旅遊目的地、日期、預算等資訊，並利用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接收使用者的請求。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輸入方式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：使用者可選擇文字輸入，系統也支援語音輸入，提升使用者的便利性，使用者能夠更直觀地表達需求，降低輸入錯誤的機率。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 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會即時接收來自用戶介面的請求，並將這些請求以標準化的格式傳遞給後端的 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n8n 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工作流程，確保資料傳輸的即時性與可靠性。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4" name="文字方塊 8"/>
          <p:cNvSpPr/>
          <p:nvPr/>
        </p:nvSpPr>
        <p:spPr>
          <a:xfrm>
            <a:off x="9354240" y="1207080"/>
            <a:ext cx="379440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</a:pP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工作流的起點是一個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WebHook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觸發節點。該節點監聽外部系統（如聊天介面）發送的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HTTP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請求。在數據進入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Agent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之前，應連接一個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Function Node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進行初步的數據清洗和格式化，確保用戶輸入的文本能夠標準化地傳遞給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LangChain Agent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進行解析 。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文字方塊 1"/>
          <p:cNvSpPr/>
          <p:nvPr/>
        </p:nvSpPr>
        <p:spPr>
          <a:xfrm>
            <a:off x="484560" y="1594440"/>
            <a:ext cx="6976440" cy="24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</a:pP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數據後啟動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LangChainAgent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節點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,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這個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Agent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節點是系統的「大腦」，使用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LLM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驅動，專門負責：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意圖解析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將用戶的自然語言請求分解為可執行的步驟。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狀態管理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通過連接的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Window Buffer Memory Node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來維持當前會話的上下文和狀態。為了確保會話的用戶專屬性，記憶體必須使用用戶的唯一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ID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（例如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User ID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或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Session ID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）進行配置 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模組決策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根據解析的意圖，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動態選擇並調用不同模組。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6" name="文字方塊 2"/>
          <p:cNvSpPr/>
          <p:nvPr/>
        </p:nvSpPr>
        <p:spPr>
          <a:xfrm>
            <a:off x="1234440" y="255960"/>
            <a:ext cx="82018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Arial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核心協調層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n8n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與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LangChain Agent -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07" name="Google Shape;6647;p71"/>
          <p:cNvGrpSpPr/>
          <p:nvPr/>
        </p:nvGrpSpPr>
        <p:grpSpPr>
          <a:xfrm>
            <a:off x="5645880" y="3810240"/>
            <a:ext cx="1950120" cy="1051200"/>
            <a:chOff x="5645880" y="3810240"/>
            <a:chExt cx="1950120" cy="1051200"/>
          </a:xfrm>
        </p:grpSpPr>
        <p:sp>
          <p:nvSpPr>
            <p:cNvPr id="3708" name="Google Shape;6648;p71"/>
            <p:cNvSpPr/>
            <p:nvPr/>
          </p:nvSpPr>
          <p:spPr>
            <a:xfrm flipH="1" rot="592800">
              <a:off x="5694840" y="3984840"/>
              <a:ext cx="1849680" cy="717480"/>
            </a:xfrm>
            <a:custGeom>
              <a:avLst/>
              <a:gdLst>
                <a:gd name="textAreaLeft" fmla="*/ 360 w 1849680"/>
                <a:gd name="textAreaRight" fmla="*/ 1850400 w 1849680"/>
                <a:gd name="textAreaTop" fmla="*/ 0 h 717480"/>
                <a:gd name="textAreaBottom" fmla="*/ 717840 h 717480"/>
              </a:gdLst>
              <a:ahLst/>
              <a:rect l="textAreaLeft" t="textAreaTop" r="textAreaRight" b="textAreaBottom"/>
              <a:pathLst>
                <a:path w="29879" h="11589">
                  <a:moveTo>
                    <a:pt x="4597" y="0"/>
                  </a:moveTo>
                  <a:cubicBezTo>
                    <a:pt x="2824" y="0"/>
                    <a:pt x="599" y="504"/>
                    <a:pt x="343" y="880"/>
                  </a:cubicBezTo>
                  <a:cubicBezTo>
                    <a:pt x="0" y="1382"/>
                    <a:pt x="434" y="1953"/>
                    <a:pt x="434" y="1953"/>
                  </a:cubicBezTo>
                  <a:cubicBezTo>
                    <a:pt x="434" y="1953"/>
                    <a:pt x="19219" y="9964"/>
                    <a:pt x="19562" y="10033"/>
                  </a:cubicBezTo>
                  <a:cubicBezTo>
                    <a:pt x="19916" y="10099"/>
                    <a:pt x="26631" y="11589"/>
                    <a:pt x="27805" y="11589"/>
                  </a:cubicBezTo>
                  <a:cubicBezTo>
                    <a:pt x="27839" y="11589"/>
                    <a:pt x="27868" y="11588"/>
                    <a:pt x="27893" y="11585"/>
                  </a:cubicBezTo>
                  <a:cubicBezTo>
                    <a:pt x="28760" y="11494"/>
                    <a:pt x="28532" y="11334"/>
                    <a:pt x="28623" y="10946"/>
                  </a:cubicBezTo>
                  <a:cubicBezTo>
                    <a:pt x="28692" y="10581"/>
                    <a:pt x="26432" y="9462"/>
                    <a:pt x="26432" y="9462"/>
                  </a:cubicBezTo>
                  <a:cubicBezTo>
                    <a:pt x="26432" y="9462"/>
                    <a:pt x="29879" y="5194"/>
                    <a:pt x="29856" y="5057"/>
                  </a:cubicBezTo>
                  <a:cubicBezTo>
                    <a:pt x="29856" y="4943"/>
                    <a:pt x="28943" y="4509"/>
                    <a:pt x="28326" y="4395"/>
                  </a:cubicBezTo>
                  <a:cubicBezTo>
                    <a:pt x="28313" y="4392"/>
                    <a:pt x="28298" y="4391"/>
                    <a:pt x="28281" y="4391"/>
                  </a:cubicBezTo>
                  <a:cubicBezTo>
                    <a:pt x="27483" y="4391"/>
                    <a:pt x="22323" y="7408"/>
                    <a:pt x="22323" y="7408"/>
                  </a:cubicBezTo>
                  <a:cubicBezTo>
                    <a:pt x="22323" y="7408"/>
                    <a:pt x="7715" y="743"/>
                    <a:pt x="6140" y="195"/>
                  </a:cubicBezTo>
                  <a:cubicBezTo>
                    <a:pt x="5738" y="57"/>
                    <a:pt x="5193" y="0"/>
                    <a:pt x="45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09" name="Google Shape;6649;p71"/>
            <p:cNvSpPr/>
            <p:nvPr/>
          </p:nvSpPr>
          <p:spPr>
            <a:xfrm flipH="1" rot="592800">
              <a:off x="5695560" y="3963240"/>
              <a:ext cx="1849680" cy="744840"/>
            </a:xfrm>
            <a:custGeom>
              <a:avLst/>
              <a:gdLst>
                <a:gd name="textAreaLeft" fmla="*/ 360 w 1849680"/>
                <a:gd name="textAreaRight" fmla="*/ 1850400 w 1849680"/>
                <a:gd name="textAreaTop" fmla="*/ 0 h 744840"/>
                <a:gd name="textAreaBottom" fmla="*/ 745200 h 744840"/>
              </a:gdLst>
              <a:ahLst/>
              <a:rect l="textAreaLeft" t="textAreaTop" r="textAreaRight" b="textAreaBottom"/>
              <a:pathLst>
                <a:path fill="none" w="29879" h="12030">
                  <a:moveTo>
                    <a:pt x="434" y="2306"/>
                  </a:moveTo>
                  <a:cubicBezTo>
                    <a:pt x="434" y="2306"/>
                    <a:pt x="0" y="1735"/>
                    <a:pt x="343" y="1233"/>
                  </a:cubicBezTo>
                  <a:cubicBezTo>
                    <a:pt x="685" y="731"/>
                    <a:pt x="4542" y="0"/>
                    <a:pt x="6140" y="548"/>
                  </a:cubicBezTo>
                  <a:cubicBezTo>
                    <a:pt x="7715" y="1096"/>
                    <a:pt x="22323" y="7761"/>
                    <a:pt x="22323" y="7761"/>
                  </a:cubicBezTo>
                  <a:cubicBezTo>
                    <a:pt x="22323" y="7761"/>
                    <a:pt x="27710" y="4611"/>
                    <a:pt x="28326" y="4748"/>
                  </a:cubicBezTo>
                  <a:cubicBezTo>
                    <a:pt x="28943" y="4862"/>
                    <a:pt x="29856" y="5296"/>
                    <a:pt x="29856" y="5410"/>
                  </a:cubicBezTo>
                  <a:cubicBezTo>
                    <a:pt x="29879" y="5547"/>
                    <a:pt x="26432" y="9815"/>
                    <a:pt x="26432" y="9815"/>
                  </a:cubicBezTo>
                  <a:cubicBezTo>
                    <a:pt x="26432" y="9815"/>
                    <a:pt x="28692" y="10934"/>
                    <a:pt x="28623" y="11299"/>
                  </a:cubicBezTo>
                  <a:cubicBezTo>
                    <a:pt x="28532" y="11687"/>
                    <a:pt x="28760" y="11847"/>
                    <a:pt x="27893" y="11938"/>
                  </a:cubicBezTo>
                  <a:cubicBezTo>
                    <a:pt x="27025" y="12029"/>
                    <a:pt x="19927" y="10454"/>
                    <a:pt x="19562" y="10386"/>
                  </a:cubicBezTo>
                  <a:cubicBezTo>
                    <a:pt x="19219" y="10317"/>
                    <a:pt x="434" y="2306"/>
                    <a:pt x="434" y="2306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0" name="Google Shape;6650;p71"/>
            <p:cNvSpPr/>
            <p:nvPr/>
          </p:nvSpPr>
          <p:spPr>
            <a:xfrm flipH="1" rot="592800">
              <a:off x="5768280" y="4045680"/>
              <a:ext cx="1770480" cy="662760"/>
            </a:xfrm>
            <a:custGeom>
              <a:avLst/>
              <a:gdLst>
                <a:gd name="textAreaLeft" fmla="*/ 360 w 1770480"/>
                <a:gd name="textAreaRight" fmla="*/ 1771200 w 1770480"/>
                <a:gd name="textAreaTop" fmla="*/ 0 h 662760"/>
                <a:gd name="textAreaBottom" fmla="*/ 663120 h 662760"/>
              </a:gdLst>
              <a:ahLst/>
              <a:rect l="textAreaLeft" t="textAreaTop" r="textAreaRight" b="textAreaBottom"/>
              <a:pathLst>
                <a:path w="28601" h="10710">
                  <a:moveTo>
                    <a:pt x="343" y="1"/>
                  </a:moveTo>
                  <a:lnTo>
                    <a:pt x="343" y="1"/>
                  </a:lnTo>
                  <a:cubicBezTo>
                    <a:pt x="0" y="503"/>
                    <a:pt x="434" y="1074"/>
                    <a:pt x="434" y="1074"/>
                  </a:cubicBezTo>
                  <a:cubicBezTo>
                    <a:pt x="434" y="1074"/>
                    <a:pt x="19219" y="9085"/>
                    <a:pt x="19562" y="9154"/>
                  </a:cubicBezTo>
                  <a:cubicBezTo>
                    <a:pt x="19916" y="9220"/>
                    <a:pt x="26631" y="10710"/>
                    <a:pt x="27805" y="10710"/>
                  </a:cubicBezTo>
                  <a:cubicBezTo>
                    <a:pt x="27839" y="10710"/>
                    <a:pt x="27868" y="10709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1" name="Google Shape;6651;p71"/>
            <p:cNvSpPr/>
            <p:nvPr/>
          </p:nvSpPr>
          <p:spPr>
            <a:xfrm flipH="1" rot="592800">
              <a:off x="5768280" y="4045680"/>
              <a:ext cx="1770480" cy="668520"/>
            </a:xfrm>
            <a:custGeom>
              <a:avLst/>
              <a:gdLst>
                <a:gd name="textAreaLeft" fmla="*/ 360 w 1770480"/>
                <a:gd name="textAreaRight" fmla="*/ 1771200 w 1770480"/>
                <a:gd name="textAreaTop" fmla="*/ 0 h 668520"/>
                <a:gd name="textAreaBottom" fmla="*/ 668880 h 668520"/>
              </a:gdLst>
              <a:ahLst/>
              <a:rect l="textAreaLeft" t="textAreaTop" r="textAreaRight" b="textAreaBottom"/>
              <a:pathLst>
                <a:path fill="none" w="28601" h="10798">
                  <a:moveTo>
                    <a:pt x="434" y="1074"/>
                  </a:moveTo>
                  <a:cubicBezTo>
                    <a:pt x="434" y="1074"/>
                    <a:pt x="19219" y="9085"/>
                    <a:pt x="19562" y="9154"/>
                  </a:cubicBezTo>
                  <a:cubicBezTo>
                    <a:pt x="19927" y="9222"/>
                    <a:pt x="27025" y="10797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ubicBezTo>
                    <a:pt x="0" y="503"/>
                    <a:pt x="434" y="1074"/>
                    <a:pt x="434" y="1074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2" name="Google Shape;6652;p71"/>
            <p:cNvSpPr/>
            <p:nvPr/>
          </p:nvSpPr>
          <p:spPr>
            <a:xfrm flipH="1" rot="592800">
              <a:off x="6320880" y="4290840"/>
              <a:ext cx="681840" cy="311760"/>
            </a:xfrm>
            <a:custGeom>
              <a:avLst/>
              <a:gdLst>
                <a:gd name="textAreaLeft" fmla="*/ 360 w 681840"/>
                <a:gd name="textAreaRight" fmla="*/ 682560 w 681840"/>
                <a:gd name="textAreaTop" fmla="*/ 0 h 311760"/>
                <a:gd name="textAreaBottom" fmla="*/ 312120 h 311760"/>
              </a:gdLst>
              <a:ahLst/>
              <a:rect l="textAreaLeft" t="textAreaTop" r="textAreaRight" b="textAreaBottom"/>
              <a:pathLst>
                <a:path w="11017" h="5040">
                  <a:moveTo>
                    <a:pt x="409" y="1"/>
                  </a:moveTo>
                  <a:cubicBezTo>
                    <a:pt x="389" y="1"/>
                    <a:pt x="374" y="3"/>
                    <a:pt x="366" y="9"/>
                  </a:cubicBezTo>
                  <a:cubicBezTo>
                    <a:pt x="0" y="237"/>
                    <a:pt x="274" y="853"/>
                    <a:pt x="274" y="853"/>
                  </a:cubicBezTo>
                  <a:cubicBezTo>
                    <a:pt x="146" y="1153"/>
                    <a:pt x="9036" y="5040"/>
                    <a:pt x="10476" y="5040"/>
                  </a:cubicBezTo>
                  <a:cubicBezTo>
                    <a:pt x="10572" y="5040"/>
                    <a:pt x="10635" y="5022"/>
                    <a:pt x="10660" y="4985"/>
                  </a:cubicBezTo>
                  <a:cubicBezTo>
                    <a:pt x="11016" y="4406"/>
                    <a:pt x="1221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3" name="Google Shape;6653;p71"/>
            <p:cNvSpPr/>
            <p:nvPr/>
          </p:nvSpPr>
          <p:spPr>
            <a:xfrm flipH="1" rot="592800">
              <a:off x="6319440" y="4277160"/>
              <a:ext cx="682200" cy="358560"/>
            </a:xfrm>
            <a:custGeom>
              <a:avLst/>
              <a:gdLst>
                <a:gd name="textAreaLeft" fmla="*/ -360 w 682200"/>
                <a:gd name="textAreaRight" fmla="*/ 682200 w 682200"/>
                <a:gd name="textAreaTop" fmla="*/ 0 h 358560"/>
                <a:gd name="textAreaBottom" fmla="*/ 358920 h 358560"/>
              </a:gdLst>
              <a:ahLst/>
              <a:rect l="textAreaLeft" t="textAreaTop" r="textAreaRight" b="textAreaBottom"/>
              <a:pathLst>
                <a:path fill="none" w="11026" h="5799">
                  <a:moveTo>
                    <a:pt x="274" y="1073"/>
                  </a:moveTo>
                  <a:cubicBezTo>
                    <a:pt x="274" y="1073"/>
                    <a:pt x="0" y="457"/>
                    <a:pt x="366" y="229"/>
                  </a:cubicBezTo>
                  <a:cubicBezTo>
                    <a:pt x="731" y="1"/>
                    <a:pt x="11025" y="4611"/>
                    <a:pt x="10660" y="5205"/>
                  </a:cubicBezTo>
                  <a:cubicBezTo>
                    <a:pt x="10272" y="5798"/>
                    <a:pt x="137" y="1393"/>
                    <a:pt x="274" y="1073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4" name="Google Shape;6654;p71"/>
            <p:cNvSpPr/>
            <p:nvPr/>
          </p:nvSpPr>
          <p:spPr>
            <a:xfrm flipH="1" rot="592800">
              <a:off x="7281000" y="4114440"/>
              <a:ext cx="194760" cy="84600"/>
            </a:xfrm>
            <a:custGeom>
              <a:avLst/>
              <a:gdLst>
                <a:gd name="textAreaLeft" fmla="*/ -360 w 194760"/>
                <a:gd name="textAreaRight" fmla="*/ 194760 w 19476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w="3151" h="1370">
                  <a:moveTo>
                    <a:pt x="1849" y="0"/>
                  </a:moveTo>
                  <a:cubicBezTo>
                    <a:pt x="1187" y="69"/>
                    <a:pt x="548" y="160"/>
                    <a:pt x="0" y="297"/>
                  </a:cubicBezTo>
                  <a:lnTo>
                    <a:pt x="2899" y="1370"/>
                  </a:ln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5" name="Google Shape;6655;p71"/>
            <p:cNvSpPr/>
            <p:nvPr/>
          </p:nvSpPr>
          <p:spPr>
            <a:xfrm flipH="1" rot="592800">
              <a:off x="7281000" y="4114440"/>
              <a:ext cx="194760" cy="84600"/>
            </a:xfrm>
            <a:custGeom>
              <a:avLst/>
              <a:gdLst>
                <a:gd name="textAreaLeft" fmla="*/ -360 w 194760"/>
                <a:gd name="textAreaRight" fmla="*/ 194760 w 194760"/>
                <a:gd name="textAreaTop" fmla="*/ 0 h 84600"/>
                <a:gd name="textAreaBottom" fmla="*/ 84960 h 84600"/>
              </a:gdLst>
              <a:ahLst/>
              <a:rect l="textAreaLeft" t="textAreaTop" r="textAreaRight" b="textAreaBottom"/>
              <a:pathLst>
                <a:path fill="none" w="3151" h="1370">
                  <a:moveTo>
                    <a:pt x="2899" y="1370"/>
                  </a:move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ubicBezTo>
                    <a:pt x="1187" y="69"/>
                    <a:pt x="548" y="160"/>
                    <a:pt x="0" y="297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716" name="Google Shape;6656;p71"/>
            <p:cNvGrpSpPr/>
            <p:nvPr/>
          </p:nvGrpSpPr>
          <p:grpSpPr>
            <a:xfrm>
              <a:off x="6270840" y="4164840"/>
              <a:ext cx="948960" cy="267840"/>
              <a:chOff x="6270840" y="4164840"/>
              <a:chExt cx="948960" cy="267840"/>
            </a:xfrm>
          </p:grpSpPr>
          <p:sp>
            <p:nvSpPr>
              <p:cNvPr id="3717" name="Google Shape;6657;p71"/>
              <p:cNvSpPr/>
              <p:nvPr/>
            </p:nvSpPr>
            <p:spPr>
              <a:xfrm flipH="1" rot="592800">
                <a:off x="6874920" y="4237920"/>
                <a:ext cx="39240" cy="4788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4" y="0"/>
                    </a:moveTo>
                    <a:lnTo>
                      <a:pt x="0" y="616"/>
                    </a:lnTo>
                    <a:lnTo>
                      <a:pt x="365" y="776"/>
                    </a:lnTo>
                    <a:lnTo>
                      <a:pt x="639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18" name="Google Shape;6658;p71"/>
              <p:cNvSpPr/>
              <p:nvPr/>
            </p:nvSpPr>
            <p:spPr>
              <a:xfrm flipH="1" rot="592800">
                <a:off x="6838560" y="424728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19" name="Google Shape;6659;p71"/>
              <p:cNvSpPr/>
              <p:nvPr/>
            </p:nvSpPr>
            <p:spPr>
              <a:xfrm flipH="1" rot="592800">
                <a:off x="6801480" y="425664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0" y="616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0" name="Google Shape;6660;p71"/>
              <p:cNvSpPr/>
              <p:nvPr/>
            </p:nvSpPr>
            <p:spPr>
              <a:xfrm flipH="1" rot="592800">
                <a:off x="6764040" y="4266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52" y="0"/>
                    </a:moveTo>
                    <a:lnTo>
                      <a:pt x="1" y="617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1" name="Google Shape;6661;p71"/>
              <p:cNvSpPr/>
              <p:nvPr/>
            </p:nvSpPr>
            <p:spPr>
              <a:xfrm flipH="1" rot="592800">
                <a:off x="6728040" y="427572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75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2" name="Google Shape;6662;p71"/>
              <p:cNvSpPr/>
              <p:nvPr/>
            </p:nvSpPr>
            <p:spPr>
              <a:xfrm flipH="1" rot="592800">
                <a:off x="6912360" y="4230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1"/>
                    </a:moveTo>
                    <a:lnTo>
                      <a:pt x="0" y="594"/>
                    </a:lnTo>
                    <a:lnTo>
                      <a:pt x="343" y="754"/>
                    </a:lnTo>
                    <a:lnTo>
                      <a:pt x="617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3" name="Google Shape;6663;p71"/>
              <p:cNvSpPr/>
              <p:nvPr/>
            </p:nvSpPr>
            <p:spPr>
              <a:xfrm flipH="1" rot="592800">
                <a:off x="7060680" y="419256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4" name="Google Shape;6664;p71"/>
              <p:cNvSpPr/>
              <p:nvPr/>
            </p:nvSpPr>
            <p:spPr>
              <a:xfrm flipH="1" rot="592800">
                <a:off x="7134120" y="417564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0"/>
                    </a:moveTo>
                    <a:lnTo>
                      <a:pt x="0" y="594"/>
                    </a:ln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5" name="Google Shape;6665;p71"/>
              <p:cNvSpPr/>
              <p:nvPr/>
            </p:nvSpPr>
            <p:spPr>
              <a:xfrm flipH="1" rot="592800">
                <a:off x="7098120" y="418320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6" name="Google Shape;6666;p71"/>
              <p:cNvSpPr/>
              <p:nvPr/>
            </p:nvSpPr>
            <p:spPr>
              <a:xfrm flipH="1" rot="592800">
                <a:off x="7022880" y="420192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7" name="Google Shape;6667;p71"/>
              <p:cNvSpPr/>
              <p:nvPr/>
            </p:nvSpPr>
            <p:spPr>
              <a:xfrm flipH="1" rot="592800">
                <a:off x="6985800" y="4211280"/>
                <a:ext cx="39240" cy="4644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8" name="Google Shape;6668;p71"/>
              <p:cNvSpPr/>
              <p:nvPr/>
            </p:nvSpPr>
            <p:spPr>
              <a:xfrm flipH="1" rot="592800">
                <a:off x="6949800" y="4221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5" y="1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9" name="Google Shape;6669;p71"/>
              <p:cNvSpPr/>
              <p:nvPr/>
            </p:nvSpPr>
            <p:spPr>
              <a:xfrm flipH="1" rot="592800">
                <a:off x="6616800" y="4301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77"/>
                    </a:lnTo>
                    <a:lnTo>
                      <a:pt x="617" y="161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0" name="Google Shape;6670;p71"/>
              <p:cNvSpPr/>
              <p:nvPr/>
            </p:nvSpPr>
            <p:spPr>
              <a:xfrm flipH="1" rot="592800">
                <a:off x="6431040" y="434700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0"/>
                    </a:moveTo>
                    <a:lnTo>
                      <a:pt x="0" y="617"/>
                    </a:lnTo>
                    <a:lnTo>
                      <a:pt x="343" y="776"/>
                    </a:lnTo>
                    <a:lnTo>
                      <a:pt x="616" y="16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1" name="Google Shape;6671;p71"/>
              <p:cNvSpPr/>
              <p:nvPr/>
            </p:nvSpPr>
            <p:spPr>
              <a:xfrm flipH="1" rot="592800">
                <a:off x="6357960" y="436608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2" name="Google Shape;6672;p71"/>
              <p:cNvSpPr/>
              <p:nvPr/>
            </p:nvSpPr>
            <p:spPr>
              <a:xfrm flipH="1" rot="592800">
                <a:off x="6393960" y="4356360"/>
                <a:ext cx="39240" cy="4644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3" name="Google Shape;6673;p71"/>
              <p:cNvSpPr/>
              <p:nvPr/>
            </p:nvSpPr>
            <p:spPr>
              <a:xfrm flipH="1" rot="592800">
                <a:off x="6320160" y="4373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4" name="Google Shape;6674;p71"/>
              <p:cNvSpPr/>
              <p:nvPr/>
            </p:nvSpPr>
            <p:spPr>
              <a:xfrm flipH="1" rot="592800">
                <a:off x="7171200" y="4168080"/>
                <a:ext cx="45000" cy="45360"/>
              </a:xfrm>
              <a:custGeom>
                <a:avLst/>
                <a:gdLst>
                  <a:gd name="textAreaLeft" fmla="*/ -360 w 45000"/>
                  <a:gd name="textAreaRight" fmla="*/ 45000 w 45000"/>
                  <a:gd name="textAreaTop" fmla="*/ 0 h 45360"/>
                  <a:gd name="textAreaBottom" fmla="*/ 45720 h 45360"/>
                </a:gdLst>
                <a:ahLst/>
                <a:rect l="textAreaLeft" t="textAreaTop" r="textAreaRight" b="textAreaBottom"/>
                <a:pathLst>
                  <a:path w="731" h="736">
                    <a:moveTo>
                      <a:pt x="361" y="0"/>
                    </a:moveTo>
                    <a:cubicBezTo>
                      <a:pt x="279" y="0"/>
                      <a:pt x="212" y="37"/>
                      <a:pt x="160" y="142"/>
                    </a:cubicBezTo>
                    <a:lnTo>
                      <a:pt x="92" y="324"/>
                    </a:lnTo>
                    <a:cubicBezTo>
                      <a:pt x="0" y="507"/>
                      <a:pt x="137" y="598"/>
                      <a:pt x="297" y="667"/>
                    </a:cubicBezTo>
                    <a:lnTo>
                      <a:pt x="457" y="735"/>
                    </a:lnTo>
                    <a:lnTo>
                      <a:pt x="731" y="142"/>
                    </a:lnTo>
                    <a:lnTo>
                      <a:pt x="571" y="51"/>
                    </a:lnTo>
                    <a:cubicBezTo>
                      <a:pt x="493" y="21"/>
                      <a:pt x="423" y="0"/>
                      <a:pt x="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2680" bIns="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5" name="Google Shape;6675;p71"/>
              <p:cNvSpPr/>
              <p:nvPr/>
            </p:nvSpPr>
            <p:spPr>
              <a:xfrm flipH="1" rot="592800">
                <a:off x="6274080" y="4382280"/>
                <a:ext cx="46440" cy="46800"/>
              </a:xfrm>
              <a:custGeom>
                <a:avLst/>
                <a:gdLst>
                  <a:gd name="textAreaLeft" fmla="*/ -360 w 46440"/>
                  <a:gd name="textAreaRight" fmla="*/ 46440 w 46440"/>
                  <a:gd name="textAreaTop" fmla="*/ 0 h 46800"/>
                  <a:gd name="textAreaBottom" fmla="*/ 47160 h 46800"/>
                </a:gdLst>
                <a:ahLst/>
                <a:rect l="textAreaLeft" t="textAreaTop" r="textAreaRight" b="textAreaBottom"/>
                <a:pathLst>
                  <a:path w="755" h="761">
                    <a:moveTo>
                      <a:pt x="252" y="1"/>
                    </a:moveTo>
                    <a:lnTo>
                      <a:pt x="1" y="617"/>
                    </a:lnTo>
                    <a:lnTo>
                      <a:pt x="183" y="708"/>
                    </a:lnTo>
                    <a:cubicBezTo>
                      <a:pt x="265" y="739"/>
                      <a:pt x="338" y="761"/>
                      <a:pt x="402" y="761"/>
                    </a:cubicBezTo>
                    <a:cubicBezTo>
                      <a:pt x="480" y="761"/>
                      <a:pt x="544" y="728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6" name="Google Shape;6676;p71"/>
              <p:cNvSpPr/>
              <p:nvPr/>
            </p:nvSpPr>
            <p:spPr>
              <a:xfrm flipH="1" rot="592800">
                <a:off x="6579720" y="431136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54"/>
                    </a:lnTo>
                    <a:lnTo>
                      <a:pt x="617" y="161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7" name="Google Shape;6677;p71"/>
              <p:cNvSpPr/>
              <p:nvPr/>
            </p:nvSpPr>
            <p:spPr>
              <a:xfrm flipH="1" rot="592800">
                <a:off x="6652800" y="429228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2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8" name="Google Shape;6678;p71"/>
              <p:cNvSpPr/>
              <p:nvPr/>
            </p:nvSpPr>
            <p:spPr>
              <a:xfrm flipH="1" rot="592800">
                <a:off x="6690600" y="428292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9" name="Google Shape;6679;p71"/>
              <p:cNvSpPr/>
              <p:nvPr/>
            </p:nvSpPr>
            <p:spPr>
              <a:xfrm flipH="1" rot="592800">
                <a:off x="6468480" y="4337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0" name="Google Shape;6680;p71"/>
              <p:cNvSpPr/>
              <p:nvPr/>
            </p:nvSpPr>
            <p:spPr>
              <a:xfrm flipH="1" rot="592800">
                <a:off x="6504840" y="4328280"/>
                <a:ext cx="39240" cy="4788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1" name="Google Shape;6681;p71"/>
              <p:cNvSpPr/>
              <p:nvPr/>
            </p:nvSpPr>
            <p:spPr>
              <a:xfrm flipH="1" rot="592800">
                <a:off x="6542280" y="432072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51" y="1"/>
                    </a:moveTo>
                    <a:lnTo>
                      <a:pt x="0" y="594"/>
                    </a:lnTo>
                    <a:lnTo>
                      <a:pt x="342" y="754"/>
                    </a:lnTo>
                    <a:lnTo>
                      <a:pt x="616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742" name="Google Shape;6682;p71"/>
            <p:cNvGrpSpPr/>
            <p:nvPr/>
          </p:nvGrpSpPr>
          <p:grpSpPr>
            <a:xfrm>
              <a:off x="6270480" y="4162320"/>
              <a:ext cx="950040" cy="272880"/>
              <a:chOff x="6270480" y="4162320"/>
              <a:chExt cx="950040" cy="272880"/>
            </a:xfrm>
          </p:grpSpPr>
          <p:sp>
            <p:nvSpPr>
              <p:cNvPr id="3743" name="Google Shape;6683;p71"/>
              <p:cNvSpPr/>
              <p:nvPr/>
            </p:nvSpPr>
            <p:spPr>
              <a:xfrm flipH="1" rot="592800">
                <a:off x="6874920" y="4237920"/>
                <a:ext cx="39240" cy="4788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39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65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4" name="Google Shape;6684;p71"/>
              <p:cNvSpPr/>
              <p:nvPr/>
            </p:nvSpPr>
            <p:spPr>
              <a:xfrm flipH="1" rot="592800">
                <a:off x="6838560" y="424728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5" name="Google Shape;6685;p71"/>
              <p:cNvSpPr/>
              <p:nvPr/>
            </p:nvSpPr>
            <p:spPr>
              <a:xfrm flipH="1" rot="592800">
                <a:off x="6801480" y="425664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6" name="Google Shape;6686;p71"/>
              <p:cNvSpPr/>
              <p:nvPr/>
            </p:nvSpPr>
            <p:spPr>
              <a:xfrm flipH="1" rot="592800">
                <a:off x="6764040" y="4266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60"/>
                    </a:moveTo>
                    <a:lnTo>
                      <a:pt x="252" y="0"/>
                    </a:lnTo>
                    <a:lnTo>
                      <a:pt x="1" y="617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7" name="Google Shape;6687;p71"/>
              <p:cNvSpPr/>
              <p:nvPr/>
            </p:nvSpPr>
            <p:spPr>
              <a:xfrm flipH="1" rot="592800">
                <a:off x="6728040" y="427572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37"/>
                    </a:moveTo>
                    <a:lnTo>
                      <a:pt x="275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8" name="Google Shape;6688;p71"/>
              <p:cNvSpPr/>
              <p:nvPr/>
            </p:nvSpPr>
            <p:spPr>
              <a:xfrm flipH="1" rot="592800">
                <a:off x="6912360" y="4230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9" name="Google Shape;6689;p71"/>
              <p:cNvSpPr/>
              <p:nvPr/>
            </p:nvSpPr>
            <p:spPr>
              <a:xfrm flipH="1" rot="592800">
                <a:off x="7060680" y="419256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0" name="Google Shape;6690;p71"/>
              <p:cNvSpPr/>
              <p:nvPr/>
            </p:nvSpPr>
            <p:spPr>
              <a:xfrm flipH="1" rot="592800">
                <a:off x="7134120" y="417564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0" y="594"/>
                    </a:move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1" name="Google Shape;6691;p71"/>
              <p:cNvSpPr/>
              <p:nvPr/>
            </p:nvSpPr>
            <p:spPr>
              <a:xfrm flipH="1" rot="592800">
                <a:off x="7098120" y="418320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2" name="Google Shape;6692;p71"/>
              <p:cNvSpPr/>
              <p:nvPr/>
            </p:nvSpPr>
            <p:spPr>
              <a:xfrm flipH="1" rot="592800">
                <a:off x="7022880" y="420192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3" name="Google Shape;6693;p71"/>
              <p:cNvSpPr/>
              <p:nvPr/>
            </p:nvSpPr>
            <p:spPr>
              <a:xfrm flipH="1" rot="592800">
                <a:off x="6985800" y="4211280"/>
                <a:ext cx="39240" cy="4644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4" name="Google Shape;6694;p71"/>
              <p:cNvSpPr/>
              <p:nvPr/>
            </p:nvSpPr>
            <p:spPr>
              <a:xfrm flipH="1" rot="592800">
                <a:off x="6949800" y="422100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75" y="1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5" name="Google Shape;6695;p71"/>
              <p:cNvSpPr/>
              <p:nvPr/>
            </p:nvSpPr>
            <p:spPr>
              <a:xfrm flipH="1" rot="592800">
                <a:off x="6616800" y="4301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1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6" name="Google Shape;6696;p71"/>
              <p:cNvSpPr/>
              <p:nvPr/>
            </p:nvSpPr>
            <p:spPr>
              <a:xfrm flipH="1" rot="592800">
                <a:off x="6431040" y="434700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0"/>
                    </a:lnTo>
                    <a:lnTo>
                      <a:pt x="0" y="617"/>
                    </a:lnTo>
                    <a:lnTo>
                      <a:pt x="343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7" name="Google Shape;6697;p71"/>
              <p:cNvSpPr/>
              <p:nvPr/>
            </p:nvSpPr>
            <p:spPr>
              <a:xfrm flipH="1" rot="592800">
                <a:off x="6357960" y="436608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7"/>
                    </a:moveTo>
                    <a:lnTo>
                      <a:pt x="274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8" name="Google Shape;6698;p71"/>
              <p:cNvSpPr/>
              <p:nvPr/>
            </p:nvSpPr>
            <p:spPr>
              <a:xfrm flipH="1" rot="592800">
                <a:off x="6393960" y="4356360"/>
                <a:ext cx="39240" cy="4644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9" name="Google Shape;6699;p71"/>
              <p:cNvSpPr/>
              <p:nvPr/>
            </p:nvSpPr>
            <p:spPr>
              <a:xfrm flipH="1" rot="592800">
                <a:off x="6320160" y="4373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0" name="Google Shape;6700;p71"/>
              <p:cNvSpPr/>
              <p:nvPr/>
            </p:nvSpPr>
            <p:spPr>
              <a:xfrm flipH="1" rot="592800">
                <a:off x="7171560" y="4165560"/>
                <a:ext cx="45000" cy="47880"/>
              </a:xfrm>
              <a:custGeom>
                <a:avLst/>
                <a:gdLst>
                  <a:gd name="textAreaLeft" fmla="*/ -360 w 45000"/>
                  <a:gd name="textAreaRight" fmla="*/ 45000 w 450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731" h="777">
                    <a:moveTo>
                      <a:pt x="731" y="183"/>
                    </a:moveTo>
                    <a:lnTo>
                      <a:pt x="571" y="92"/>
                    </a:lnTo>
                    <a:cubicBezTo>
                      <a:pt x="388" y="23"/>
                      <a:pt x="251" y="0"/>
                      <a:pt x="160" y="183"/>
                    </a:cubicBezTo>
                    <a:lnTo>
                      <a:pt x="92" y="365"/>
                    </a:lnTo>
                    <a:cubicBezTo>
                      <a:pt x="0" y="548"/>
                      <a:pt x="137" y="639"/>
                      <a:pt x="297" y="708"/>
                    </a:cubicBezTo>
                    <a:lnTo>
                      <a:pt x="457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1" name="Google Shape;6701;p71"/>
              <p:cNvSpPr/>
              <p:nvPr/>
            </p:nvSpPr>
            <p:spPr>
              <a:xfrm flipH="1" rot="592800">
                <a:off x="6274080" y="4381920"/>
                <a:ext cx="46440" cy="49320"/>
              </a:xfrm>
              <a:custGeom>
                <a:avLst/>
                <a:gdLst>
                  <a:gd name="textAreaLeft" fmla="*/ -360 w 46440"/>
                  <a:gd name="textAreaRight" fmla="*/ 46440 w 46440"/>
                  <a:gd name="textAreaTop" fmla="*/ 0 h 49320"/>
                  <a:gd name="textAreaBottom" fmla="*/ 49680 h 49320"/>
                </a:gdLst>
                <a:ahLst/>
                <a:rect l="textAreaLeft" t="textAreaTop" r="textAreaRight" b="textAreaBottom"/>
                <a:pathLst>
                  <a:path fill="none" w="755" h="800">
                    <a:moveTo>
                      <a:pt x="457" y="92"/>
                    </a:moveTo>
                    <a:lnTo>
                      <a:pt x="252" y="1"/>
                    </a:lnTo>
                    <a:lnTo>
                      <a:pt x="1" y="617"/>
                    </a:lnTo>
                    <a:lnTo>
                      <a:pt x="183" y="708"/>
                    </a:lnTo>
                    <a:cubicBezTo>
                      <a:pt x="366" y="777"/>
                      <a:pt x="503" y="800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2" name="Google Shape;6702;p71"/>
              <p:cNvSpPr/>
              <p:nvPr/>
            </p:nvSpPr>
            <p:spPr>
              <a:xfrm flipH="1" rot="592800">
                <a:off x="6579720" y="431136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7" y="161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3" name="Google Shape;6703;p71"/>
              <p:cNvSpPr/>
              <p:nvPr/>
            </p:nvSpPr>
            <p:spPr>
              <a:xfrm flipH="1" rot="592800">
                <a:off x="6652800" y="429228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2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4" name="Google Shape;6704;p71"/>
              <p:cNvSpPr/>
              <p:nvPr/>
            </p:nvSpPr>
            <p:spPr>
              <a:xfrm flipH="1" rot="592800">
                <a:off x="6690600" y="428292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5" name="Google Shape;6705;p71"/>
              <p:cNvSpPr/>
              <p:nvPr/>
            </p:nvSpPr>
            <p:spPr>
              <a:xfrm flipH="1" rot="592800">
                <a:off x="6468480" y="4337640"/>
                <a:ext cx="37800" cy="4788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6" name="Google Shape;6706;p71"/>
              <p:cNvSpPr/>
              <p:nvPr/>
            </p:nvSpPr>
            <p:spPr>
              <a:xfrm flipH="1" rot="592800">
                <a:off x="6504840" y="4328280"/>
                <a:ext cx="39240" cy="47880"/>
              </a:xfrm>
              <a:custGeom>
                <a:avLst/>
                <a:gdLst>
                  <a:gd name="textAreaLeft" fmla="*/ -360 w 39240"/>
                  <a:gd name="textAreaRight" fmla="*/ 39240 w 39240"/>
                  <a:gd name="textAreaTop" fmla="*/ 0 h 47880"/>
                  <a:gd name="textAreaBottom" fmla="*/ 48240 h 4788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7" name="Google Shape;6707;p71"/>
              <p:cNvSpPr/>
              <p:nvPr/>
            </p:nvSpPr>
            <p:spPr>
              <a:xfrm flipH="1" rot="592800">
                <a:off x="6542280" y="4320720"/>
                <a:ext cx="37800" cy="46440"/>
              </a:xfrm>
              <a:custGeom>
                <a:avLst/>
                <a:gdLst>
                  <a:gd name="textAreaLeft" fmla="*/ -360 w 37800"/>
                  <a:gd name="textAreaRight" fmla="*/ 37800 w 37800"/>
                  <a:gd name="textAreaTop" fmla="*/ 0 h 46440"/>
                  <a:gd name="textAreaBottom" fmla="*/ 46800 h 4644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6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2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768" name="Google Shape;6708;p71"/>
            <p:cNvSpPr/>
            <p:nvPr/>
          </p:nvSpPr>
          <p:spPr>
            <a:xfrm flipH="1" rot="592800">
              <a:off x="6687360" y="4390560"/>
              <a:ext cx="258120" cy="168120"/>
            </a:xfrm>
            <a:custGeom>
              <a:avLst/>
              <a:gdLst>
                <a:gd name="textAreaLeft" fmla="*/ -360 w 258120"/>
                <a:gd name="textAreaRight" fmla="*/ 258120 w 258120"/>
                <a:gd name="textAreaTop" fmla="*/ 0 h 168120"/>
                <a:gd name="textAreaBottom" fmla="*/ 168480 h 168120"/>
              </a:gdLst>
              <a:ahLst/>
              <a:rect l="textAreaLeft" t="textAreaTop" r="textAreaRight" b="textAreaBottom"/>
              <a:pathLst>
                <a:path w="4177" h="2719">
                  <a:moveTo>
                    <a:pt x="752" y="0"/>
                  </a:moveTo>
                  <a:cubicBezTo>
                    <a:pt x="400" y="0"/>
                    <a:pt x="160" y="938"/>
                    <a:pt x="160" y="938"/>
                  </a:cubicBezTo>
                  <a:cubicBezTo>
                    <a:pt x="1" y="1417"/>
                    <a:pt x="3036" y="2695"/>
                    <a:pt x="3493" y="2718"/>
                  </a:cubicBezTo>
                  <a:cubicBezTo>
                    <a:pt x="3499" y="2718"/>
                    <a:pt x="3505" y="2719"/>
                    <a:pt x="3512" y="2719"/>
                  </a:cubicBezTo>
                  <a:cubicBezTo>
                    <a:pt x="3934" y="2719"/>
                    <a:pt x="4177" y="1959"/>
                    <a:pt x="4132" y="1577"/>
                  </a:cubicBezTo>
                  <a:cubicBezTo>
                    <a:pt x="4086" y="1212"/>
                    <a:pt x="1142" y="48"/>
                    <a:pt x="777" y="2"/>
                  </a:cubicBezTo>
                  <a:cubicBezTo>
                    <a:pt x="768" y="1"/>
                    <a:pt x="760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69" name="Google Shape;6709;p71"/>
            <p:cNvSpPr/>
            <p:nvPr/>
          </p:nvSpPr>
          <p:spPr>
            <a:xfrm flipH="1" rot="592800">
              <a:off x="6686640" y="4387320"/>
              <a:ext cx="258480" cy="172080"/>
            </a:xfrm>
            <a:custGeom>
              <a:avLst/>
              <a:gdLst>
                <a:gd name="textAreaLeft" fmla="*/ 360 w 258480"/>
                <a:gd name="textAreaRight" fmla="*/ 259200 w 258480"/>
                <a:gd name="textAreaTop" fmla="*/ 0 h 172080"/>
                <a:gd name="textAreaBottom" fmla="*/ 172440 h 172080"/>
              </a:gdLst>
              <a:ahLst/>
              <a:rect l="textAreaLeft" t="textAreaTop" r="textAreaRight" b="textAreaBottom"/>
              <a:pathLst>
                <a:path fill="none" w="4178" h="2785">
                  <a:moveTo>
                    <a:pt x="160" y="982"/>
                  </a:moveTo>
                  <a:cubicBezTo>
                    <a:pt x="160" y="982"/>
                    <a:pt x="411" y="0"/>
                    <a:pt x="777" y="46"/>
                  </a:cubicBezTo>
                  <a:cubicBezTo>
                    <a:pt x="1142" y="92"/>
                    <a:pt x="4086" y="1256"/>
                    <a:pt x="4132" y="1621"/>
                  </a:cubicBezTo>
                  <a:cubicBezTo>
                    <a:pt x="4178" y="2009"/>
                    <a:pt x="3927" y="2785"/>
                    <a:pt x="3493" y="2762"/>
                  </a:cubicBezTo>
                  <a:cubicBezTo>
                    <a:pt x="3036" y="2739"/>
                    <a:pt x="1" y="1461"/>
                    <a:pt x="160" y="982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PlaceHolder 1"/>
          <p:cNvSpPr>
            <a:spLocks noGrp="1"/>
          </p:cNvSpPr>
          <p:nvPr>
            <p:ph type="title"/>
          </p:nvPr>
        </p:nvSpPr>
        <p:spPr>
          <a:xfrm>
            <a:off x="747000" y="363240"/>
            <a:ext cx="7703640" cy="703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chemeClr val="dk1"/>
                </a:solidFill>
                <a:latin typeface="Times New Roman"/>
                <a:ea typeface="DynaPuff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4" name="PlaceHolder 2"/>
          <p:cNvSpPr>
            <a:spLocks noGrp="1"/>
          </p:cNvSpPr>
          <p:nvPr>
            <p:ph type="subTitle"/>
          </p:nvPr>
        </p:nvSpPr>
        <p:spPr>
          <a:xfrm>
            <a:off x="747000" y="1373760"/>
            <a:ext cx="4845960" cy="22834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marL="457200"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1. 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2. Related Work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3. Proposed Design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文字方塊 4"/>
          <p:cNvSpPr/>
          <p:nvPr/>
        </p:nvSpPr>
        <p:spPr>
          <a:xfrm>
            <a:off x="292680" y="320040"/>
            <a:ext cx="744300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594a42"/>
                </a:solidFill>
                <a:latin typeface="Kaiti SC"/>
                <a:ea typeface="Kaiti SC"/>
              </a:rPr>
              <a:t>核心協調層</a:t>
            </a:r>
            <a:r>
              <a:rPr b="0" lang="en-US" sz="3200" spc="-1" strike="noStrike">
                <a:solidFill>
                  <a:srgbClr val="594a42"/>
                </a:solidFill>
                <a:latin typeface="Kaiti SC"/>
                <a:ea typeface="Kaiti SC"/>
              </a:rPr>
              <a:t>: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的工作流程 </a:t>
            </a:r>
            <a:r>
              <a:rPr b="0" lang="en-US" sz="3200" spc="-1" strike="noStrike">
                <a:solidFill>
                  <a:srgbClr val="594a42"/>
                </a:solidFill>
                <a:latin typeface="Kaiti SC"/>
                <a:ea typeface="Kaiti SC"/>
              </a:rPr>
              <a:t>- (2/2)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1" name="Freeform 3"/>
          <p:cNvSpPr/>
          <p:nvPr/>
        </p:nvSpPr>
        <p:spPr>
          <a:xfrm>
            <a:off x="245520" y="1080000"/>
            <a:ext cx="4614480" cy="2249640"/>
          </a:xfrm>
          <a:custGeom>
            <a:avLst/>
            <a:gdLst>
              <a:gd name="textAreaLeft" fmla="*/ 0 w 4614480"/>
              <a:gd name="textAreaRight" fmla="*/ 4614840 w 4614480"/>
              <a:gd name="textAreaTop" fmla="*/ 0 h 2249640"/>
              <a:gd name="textAreaBottom" fmla="*/ 2250000 h 2249640"/>
            </a:gdLst>
            <a:ahLst/>
            <a:rect l="textAreaLeft" t="textAreaTop" r="textAreaRight" b="textAreaBottom"/>
            <a:pathLst>
              <a:path w="9420586" h="4251039">
                <a:moveTo>
                  <a:pt x="0" y="0"/>
                </a:moveTo>
                <a:lnTo>
                  <a:pt x="9420585" y="0"/>
                </a:lnTo>
                <a:lnTo>
                  <a:pt x="9420585" y="4251039"/>
                </a:lnTo>
                <a:lnTo>
                  <a:pt x="0" y="42510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2" name="文字方塊 6"/>
          <p:cNvSpPr/>
          <p:nvPr/>
        </p:nvSpPr>
        <p:spPr>
          <a:xfrm>
            <a:off x="3171600" y="2029680"/>
            <a:ext cx="6300000" cy="31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接收資料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從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接收經過初步處理的用戶請求，這些請求包含用戶的旅遊需求，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210960" algn="just">
              <a:lnSpc>
                <a:spcPct val="150000"/>
              </a:lnSpc>
            </a:pP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例如目的地、日期、預算等。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資料清洗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清洗接收到的資料，去除雜訊和無效資訊，確保後續處理的數據品質。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意圖識別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識別使用者需求的類型，例如查詢航班、預訂酒店或尋找旅遊景點。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資訊抽取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從使用者需求中提取出關鍵資訊，例如目的地、日期、預算範圍等。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資料來源判斷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根據提取出的資訊，判斷應該使用爬蟲模組還是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介面獲取資料。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210960" algn="just">
              <a:lnSpc>
                <a:spcPct val="150000"/>
              </a:lnSpc>
            </a:pP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判斷依據可能包括：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網站限制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如果目標網站有嚴格的反爬蟲機制，則優先使用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支援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如果目標資訊可以透過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獲取，則優先使用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資料完整性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如果需要更完整的資料，或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介面提供的資訊不夠完整，則使用爬蟲模組。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資料時效性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介面通常提供更即時的資料，因此對於需要最新資訊的需求，優先使用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分支選擇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判斷結果選擇對應的分支：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爬蟲分支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判斷需要使用爬蟲模組，選擇爬蟲分支，將請求傳遞給爬蟲模組。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判斷需要使用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介面，選擇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分支，將請求傳遞給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871560" y="165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子節點層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API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4" name="Freeform 3"/>
          <p:cNvSpPr/>
          <p:nvPr/>
        </p:nvSpPr>
        <p:spPr>
          <a:xfrm>
            <a:off x="765720" y="892080"/>
            <a:ext cx="6320520" cy="1434960"/>
          </a:xfrm>
          <a:custGeom>
            <a:avLst/>
            <a:gdLst>
              <a:gd name="textAreaLeft" fmla="*/ 0 w 6320520"/>
              <a:gd name="textAreaRight" fmla="*/ 6320880 w 6320520"/>
              <a:gd name="textAreaTop" fmla="*/ 0 h 1434960"/>
              <a:gd name="textAreaBottom" fmla="*/ 1435320 h 1434960"/>
            </a:gdLst>
            <a:ahLst/>
            <a:rect l="textAreaLeft" t="textAreaTop" r="textAreaRight" b="textAreaBottom"/>
            <a:pathLst>
              <a:path w="14310789" h="3380924">
                <a:moveTo>
                  <a:pt x="0" y="0"/>
                </a:moveTo>
                <a:lnTo>
                  <a:pt x="14310790" y="0"/>
                </a:lnTo>
                <a:lnTo>
                  <a:pt x="14310790" y="3380924"/>
                </a:lnTo>
                <a:lnTo>
                  <a:pt x="0" y="3380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5" name="文字方塊 5"/>
          <p:cNvSpPr/>
          <p:nvPr/>
        </p:nvSpPr>
        <p:spPr>
          <a:xfrm>
            <a:off x="438840" y="2480400"/>
            <a:ext cx="7443000" cy="246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接收查詢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AI 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的查詢，指定要查詢的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服務和參數，確保查詢的目標明確。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發送請求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：向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伺服器發送請求，獲取所需的資料，請求的內容包含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金鑰和查詢參數。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接收回應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伺服器的回應，回應的格式通常為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JSON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或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XML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，需要進行解析。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狀態檢查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：檢查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回應的狀態碼，確認請求是否成功，並根據不同的狀態碼進行錯誤處理。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資料處理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：處理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回應的資料，提取出有用的資訊，並轉換成統一的格式，方便後續的整合與使用。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傳遞資料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：將處理後的資料傳遞給資料整合模組，確保所有來源的資料都能夠被整合在一起，為使用者提供全面的資訊。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PlaceHolder 1"/>
          <p:cNvSpPr>
            <a:spLocks noGrp="1"/>
          </p:cNvSpPr>
          <p:nvPr>
            <p:ph type="title"/>
          </p:nvPr>
        </p:nvSpPr>
        <p:spPr>
          <a:xfrm>
            <a:off x="720000" y="673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子節點層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爬蟲模組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(2/2)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7" name="Freeform 3"/>
          <p:cNvSpPr/>
          <p:nvPr/>
        </p:nvSpPr>
        <p:spPr>
          <a:xfrm>
            <a:off x="803880" y="900000"/>
            <a:ext cx="7836120" cy="1904040"/>
          </a:xfrm>
          <a:custGeom>
            <a:avLst/>
            <a:gdLst>
              <a:gd name="textAreaLeft" fmla="*/ 0 w 7836120"/>
              <a:gd name="textAreaRight" fmla="*/ 7836480 w 7836120"/>
              <a:gd name="textAreaTop" fmla="*/ 0 h 1904040"/>
              <a:gd name="textAreaBottom" fmla="*/ 1904400 h 1904040"/>
            </a:gdLst>
            <a:ahLst/>
            <a:rect l="textAreaLeft" t="textAreaTop" r="textAreaRight" b="textAreaBottom"/>
            <a:pathLst>
              <a:path w="13306967" h="4103601">
                <a:moveTo>
                  <a:pt x="0" y="0"/>
                </a:moveTo>
                <a:lnTo>
                  <a:pt x="13306967" y="0"/>
                </a:lnTo>
                <a:lnTo>
                  <a:pt x="13306967" y="4103601"/>
                </a:lnTo>
                <a:lnTo>
                  <a:pt x="0" y="41036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8" name="文字方塊 3"/>
          <p:cNvSpPr/>
          <p:nvPr/>
        </p:nvSpPr>
        <p:spPr>
          <a:xfrm>
            <a:off x="720000" y="2880000"/>
            <a:ext cx="7013160" cy="21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接收查詢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：接收來自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AI Agent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的查詢，指定要爬取的網站和目標資訊，為後續的資料抓取工作做好準備。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設定請求頭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：設定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請求頭，模擬瀏覽器的行為，避免被網站的反爬蟲機制封鎖，確保順利抓取資料。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發送請求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：向目標網站發送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請求，獲取網頁的原始碼，這是獲取資訊的關鍵步驟。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狀態檢查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：檢查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狀態碼，確認請求是否成功，並根據不同的狀態碼採取相應的處理措施。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內容解析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：解析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HTML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網頁內容，提取出需要的資訊，像是使用正則表達式、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XPath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或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CSS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選擇器等工具。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資料提取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：從解析後的內容中提取目標資料，例如旅遊優惠、價格、評論等，這是爬蟲模組的核心任務。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清洗轉換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：清洗提取出的資料，轉換成統一的格式，方便後續的資料整合與分析。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儲存資料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：將清洗轉換後的資料暫時儲存，等待傳遞給資料整合模組，確保資料在傳輸過程中的完整性。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傳遞資料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：將資料傳遞給資料整合模組，為後續的資訊整合與呈現做好準備，確保整體流程的連貫性。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PlaceHolder 1"/>
          <p:cNvSpPr>
            <a:spLocks noGrp="1"/>
          </p:cNvSpPr>
          <p:nvPr>
            <p:ph type="title"/>
          </p:nvPr>
        </p:nvSpPr>
        <p:spPr>
          <a:xfrm>
            <a:off x="793080" y="2437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輸出層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資料整合模組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0" name="Freeform 3"/>
          <p:cNvSpPr/>
          <p:nvPr/>
        </p:nvSpPr>
        <p:spPr>
          <a:xfrm>
            <a:off x="494640" y="1239120"/>
            <a:ext cx="3702240" cy="2834280"/>
          </a:xfrm>
          <a:custGeom>
            <a:avLst/>
            <a:gdLst>
              <a:gd name="textAreaLeft" fmla="*/ 0 w 3702240"/>
              <a:gd name="textAreaRight" fmla="*/ 3702600 w 3702240"/>
              <a:gd name="textAreaTop" fmla="*/ 0 h 2834280"/>
              <a:gd name="textAreaBottom" fmla="*/ 2834640 h 2834280"/>
            </a:gdLst>
            <a:ahLst/>
            <a:rect l="textAreaLeft" t="textAreaTop" r="textAreaRight" b="textAreaBottom"/>
            <a:pathLst>
              <a:path w="7893161" h="4430037">
                <a:moveTo>
                  <a:pt x="0" y="0"/>
                </a:moveTo>
                <a:lnTo>
                  <a:pt x="7893161" y="0"/>
                </a:lnTo>
                <a:lnTo>
                  <a:pt x="7893161" y="4430037"/>
                </a:lnTo>
                <a:lnTo>
                  <a:pt x="0" y="4430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1" name="文字方塊 3"/>
          <p:cNvSpPr/>
          <p:nvPr/>
        </p:nvSpPr>
        <p:spPr>
          <a:xfrm>
            <a:off x="4050720" y="1069920"/>
            <a:ext cx="4233240" cy="35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：接收來自爬蟲模組和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介面的資料，這些資料可能具有不同的格式和結構。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資料清洗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：清洗資料，去除無效或不一致的資訊，確保資料的準確性和可靠性。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資料轉換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：將資料轉換成統一的格式，方便後續的合併與分析，像是將不同的日期格式統一轉換。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資料合併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：合併來自不同來源的資料，例如將航班資訊與酒店資訊合併在一起，提供更完整的旅遊資訊。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資料去重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：移除重複的資料，避免資訊冗餘，提高查詢效率與準確性，確保使用者不會看到重複的優惠資訊。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傳遞資料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：將整合後的資料傳遞給輸出模組，準備呈現給使用者，確保呈現給使用者的資訊是完整、準確且去重後的。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PlaceHolder 1"/>
          <p:cNvSpPr>
            <a:spLocks noGrp="1"/>
          </p:cNvSpPr>
          <p:nvPr>
            <p:ph type="title"/>
          </p:nvPr>
        </p:nvSpPr>
        <p:spPr>
          <a:xfrm>
            <a:off x="2135520" y="1631520"/>
            <a:ext cx="4872600" cy="1460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0" spc="-1" strike="noStrike">
                <a:solidFill>
                  <a:schemeClr val="dk1"/>
                </a:solidFill>
                <a:latin typeface="Times New Roman"/>
                <a:ea typeface="DynaPuff"/>
              </a:rPr>
              <a:t>Thank</a:t>
            </a:r>
            <a:r>
              <a:rPr b="0" lang="en" sz="10500" spc="-1" strike="noStrike">
                <a:solidFill>
                  <a:schemeClr val="dk1"/>
                </a:solidFill>
                <a:latin typeface="Times New Roman"/>
                <a:ea typeface="DynaPuff"/>
              </a:rPr>
              <a:t>!</a:t>
            </a:r>
            <a:endParaRPr b="0" lang="en-US" sz="10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3" name="PlaceHolder 2"/>
          <p:cNvSpPr>
            <a:spLocks noGrp="1"/>
          </p:cNvSpPr>
          <p:nvPr>
            <p:ph type="subTitle"/>
          </p:nvPr>
        </p:nvSpPr>
        <p:spPr>
          <a:xfrm>
            <a:off x="2135520" y="3042720"/>
            <a:ext cx="4872600" cy="670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buNone/>
            </a:pPr>
            <a:endParaRPr b="0" lang="en-US" sz="1600" spc="-1" strike="noStrike">
              <a:solidFill>
                <a:schemeClr val="dk1"/>
              </a:solidFill>
              <a:latin typeface="Gantari"/>
              <a:ea typeface="Ganta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PlaceHolder 1"/>
          <p:cNvSpPr>
            <a:spLocks noGrp="1"/>
          </p:cNvSpPr>
          <p:nvPr>
            <p:ph type="title"/>
          </p:nvPr>
        </p:nvSpPr>
        <p:spPr>
          <a:xfrm>
            <a:off x="720000" y="34452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告別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10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小時的研究焦慮：</a:t>
            </a:r>
            <a:br>
              <a:rPr sz="3200"/>
            </a:b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如何在一分鐘內生成完美行程？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6" name="PlaceHolder 2"/>
          <p:cNvSpPr>
            <a:spLocks noGrp="1"/>
          </p:cNvSpPr>
          <p:nvPr>
            <p:ph type="subTitle"/>
          </p:nvPr>
        </p:nvSpPr>
        <p:spPr>
          <a:xfrm>
            <a:off x="720000" y="1649880"/>
            <a:ext cx="7358040" cy="237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00000"/>
              </a:lnSpc>
              <a:buClr>
                <a:srgbClr val="594a42"/>
              </a:buClr>
              <a:buFont typeface="Nunito Light"/>
              <a:buChar char="●"/>
            </a:pP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當前旅遊諮詢服務面臨的核心挑戰在於資訊的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高度碎片化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。旅遊決策所需的關鍵數據分散於多個異質來源，包括大型線上旅行社 </a:t>
            </a:r>
            <a:r>
              <a:rPr b="0" lang="en-US" sz="2200" spc="-1" strike="noStrike">
                <a:solidFill>
                  <a:schemeClr val="dk1"/>
                </a:solidFill>
                <a:latin typeface="Kaiti SC"/>
                <a:ea typeface="Kaiti SC"/>
              </a:rPr>
              <a:t>(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OTA)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平台如 </a:t>
            </a:r>
            <a:r>
              <a:rPr b="0" lang="en" sz="2200" spc="-1" strike="noStrike" u="sng">
                <a:solidFill>
                  <a:schemeClr val="dk1"/>
                </a:solidFill>
                <a:uFillTx/>
                <a:latin typeface="Kaiti SC"/>
                <a:ea typeface="Kaiti SC"/>
                <a:hlinkClick r:id="rId1"/>
              </a:rPr>
              <a:t>Booking.com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、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Agoda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和 </a:t>
            </a:r>
            <a:r>
              <a:rPr b="0" lang="en" sz="2200" spc="-1" strike="noStrike" u="sng">
                <a:solidFill>
                  <a:schemeClr val="dk1"/>
                </a:solidFill>
                <a:uFillTx/>
                <a:latin typeface="Kaiti SC"/>
                <a:ea typeface="Kaiti SC"/>
                <a:hlinkClick r:id="rId2"/>
              </a:rPr>
              <a:t>Trip.com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，專業航空公司的即時報價系統，以及存在於社群媒體（例如 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Facebook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社團）中。用戶為了獲取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全面的比價和最佳折扣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，不得不投入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大量的時間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進行手動搜尋、比較與數據整合。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PlaceHolder 1"/>
          <p:cNvSpPr>
            <a:spLocks noGrp="1"/>
          </p:cNvSpPr>
          <p:nvPr>
            <p:ph type="title"/>
          </p:nvPr>
        </p:nvSpPr>
        <p:spPr>
          <a:xfrm>
            <a:off x="888120" y="72360"/>
            <a:ext cx="7703640" cy="1052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資料過多以及隱藏的優惠</a:t>
            </a:r>
            <a:br>
              <a:rPr sz="3200"/>
            </a:b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需大量時間研究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8" name="圖片 5" descr=""/>
          <p:cNvPicPr/>
          <p:nvPr/>
        </p:nvPicPr>
        <p:blipFill>
          <a:blip r:embed="rId1"/>
          <a:stretch/>
        </p:blipFill>
        <p:spPr>
          <a:xfrm>
            <a:off x="4901040" y="1252440"/>
            <a:ext cx="3264120" cy="309852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pic>
        <p:nvPicPr>
          <p:cNvPr id="3579" name="圖片 7" descr=""/>
          <p:cNvPicPr/>
          <p:nvPr/>
        </p:nvPicPr>
        <p:blipFill>
          <a:blip r:embed="rId2"/>
          <a:stretch/>
        </p:blipFill>
        <p:spPr>
          <a:xfrm>
            <a:off x="977760" y="1251720"/>
            <a:ext cx="3264840" cy="309924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sp>
        <p:nvSpPr>
          <p:cNvPr id="3580" name="文字方塊 8"/>
          <p:cNvSpPr/>
          <p:nvPr/>
        </p:nvSpPr>
        <p:spPr>
          <a:xfrm>
            <a:off x="977760" y="4431600"/>
            <a:ext cx="3401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Trip.com 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篩選</a:t>
            </a:r>
            <a:r>
              <a:rPr b="0" lang="zh-TW" sz="1400" spc="-1" strike="noStrike" u="sng">
                <a:solidFill>
                  <a:srgbClr val="000000"/>
                </a:solidFill>
                <a:uFillTx/>
                <a:latin typeface="Times New Roman"/>
                <a:ea typeface="Kaiti SC"/>
              </a:rPr>
              <a:t>東京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結果多達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1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萬多種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1" name="文字方塊 9"/>
          <p:cNvSpPr/>
          <p:nvPr/>
        </p:nvSpPr>
        <p:spPr>
          <a:xfrm>
            <a:off x="5370480" y="4437000"/>
            <a:ext cx="33462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FB</a:t>
            </a:r>
            <a:r>
              <a:rPr b="0" lang="zh-TW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社團 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時常會有清艙搭配廉航組合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打造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CP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值更高的國外遊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82" name="Google Shape;7484;p73"/>
          <p:cNvGrpSpPr/>
          <p:nvPr/>
        </p:nvGrpSpPr>
        <p:grpSpPr>
          <a:xfrm>
            <a:off x="4907880" y="4419000"/>
            <a:ext cx="501120" cy="572400"/>
            <a:chOff x="4907880" y="4419000"/>
            <a:chExt cx="501120" cy="572400"/>
          </a:xfrm>
        </p:grpSpPr>
        <p:sp>
          <p:nvSpPr>
            <p:cNvPr id="3583" name="Google Shape;7485;p73"/>
            <p:cNvSpPr/>
            <p:nvPr/>
          </p:nvSpPr>
          <p:spPr>
            <a:xfrm>
              <a:off x="5120640" y="4536360"/>
              <a:ext cx="75960" cy="29520"/>
            </a:xfrm>
            <a:custGeom>
              <a:avLst/>
              <a:gdLst>
                <a:gd name="textAreaLeft" fmla="*/ 0 w 75960"/>
                <a:gd name="textAreaRight" fmla="*/ 76320 w 75960"/>
                <a:gd name="textAreaTop" fmla="*/ 0 h 29520"/>
                <a:gd name="textAreaBottom" fmla="*/ 29880 h 29520"/>
              </a:gdLst>
              <a:ahLst/>
              <a:rect l="textAreaLeft" t="textAreaTop" r="textAreaRight" b="textAreaBottom"/>
              <a:pathLst>
                <a:path w="4498" h="1761">
                  <a:moveTo>
                    <a:pt x="2296" y="0"/>
                  </a:moveTo>
                  <a:cubicBezTo>
                    <a:pt x="1795" y="0"/>
                    <a:pt x="1389" y="160"/>
                    <a:pt x="982" y="459"/>
                  </a:cubicBezTo>
                  <a:cubicBezTo>
                    <a:pt x="754" y="642"/>
                    <a:pt x="526" y="801"/>
                    <a:pt x="297" y="984"/>
                  </a:cubicBezTo>
                  <a:cubicBezTo>
                    <a:pt x="206" y="1053"/>
                    <a:pt x="92" y="1121"/>
                    <a:pt x="1" y="1189"/>
                  </a:cubicBezTo>
                  <a:cubicBezTo>
                    <a:pt x="138" y="1212"/>
                    <a:pt x="275" y="1235"/>
                    <a:pt x="412" y="1258"/>
                  </a:cubicBezTo>
                  <a:cubicBezTo>
                    <a:pt x="1119" y="1395"/>
                    <a:pt x="1850" y="1532"/>
                    <a:pt x="2603" y="1623"/>
                  </a:cubicBezTo>
                  <a:cubicBezTo>
                    <a:pt x="2945" y="1669"/>
                    <a:pt x="3288" y="1714"/>
                    <a:pt x="3653" y="1737"/>
                  </a:cubicBezTo>
                  <a:cubicBezTo>
                    <a:pt x="3835" y="1760"/>
                    <a:pt x="4041" y="1760"/>
                    <a:pt x="4223" y="1760"/>
                  </a:cubicBezTo>
                  <a:cubicBezTo>
                    <a:pt x="4315" y="1760"/>
                    <a:pt x="4406" y="1760"/>
                    <a:pt x="4497" y="1714"/>
                  </a:cubicBezTo>
                  <a:cubicBezTo>
                    <a:pt x="4474" y="1578"/>
                    <a:pt x="4360" y="1395"/>
                    <a:pt x="4292" y="1281"/>
                  </a:cubicBezTo>
                  <a:cubicBezTo>
                    <a:pt x="4132" y="1075"/>
                    <a:pt x="3927" y="916"/>
                    <a:pt x="3721" y="733"/>
                  </a:cubicBezTo>
                  <a:cubicBezTo>
                    <a:pt x="3333" y="391"/>
                    <a:pt x="2945" y="25"/>
                    <a:pt x="2397" y="3"/>
                  </a:cubicBezTo>
                  <a:cubicBezTo>
                    <a:pt x="2363" y="1"/>
                    <a:pt x="2329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4" name="Google Shape;7486;p73"/>
            <p:cNvSpPr/>
            <p:nvPr/>
          </p:nvSpPr>
          <p:spPr>
            <a:xfrm>
              <a:off x="5012280" y="4566600"/>
              <a:ext cx="352080" cy="376560"/>
            </a:xfrm>
            <a:custGeom>
              <a:avLst/>
              <a:gdLst>
                <a:gd name="textAreaLeft" fmla="*/ 0 w 352080"/>
                <a:gd name="textAreaRight" fmla="*/ 352440 w 352080"/>
                <a:gd name="textAreaTop" fmla="*/ 0 h 376560"/>
                <a:gd name="textAreaBottom" fmla="*/ 376920 h 376560"/>
              </a:gdLst>
              <a:ahLst/>
              <a:rect l="textAreaLeft" t="textAreaTop" r="textAreaRight" b="textAreaBottom"/>
              <a:pathLst>
                <a:path w="20772" h="22188">
                  <a:moveTo>
                    <a:pt x="7660" y="2461"/>
                  </a:moveTo>
                  <a:cubicBezTo>
                    <a:pt x="7723" y="2461"/>
                    <a:pt x="7785" y="2483"/>
                    <a:pt x="7830" y="2535"/>
                  </a:cubicBezTo>
                  <a:cubicBezTo>
                    <a:pt x="8286" y="2968"/>
                    <a:pt x="8629" y="3516"/>
                    <a:pt x="8994" y="4018"/>
                  </a:cubicBezTo>
                  <a:cubicBezTo>
                    <a:pt x="9382" y="4520"/>
                    <a:pt x="9770" y="5000"/>
                    <a:pt x="10181" y="5502"/>
                  </a:cubicBezTo>
                  <a:cubicBezTo>
                    <a:pt x="11596" y="7237"/>
                    <a:pt x="13011" y="8971"/>
                    <a:pt x="14381" y="10774"/>
                  </a:cubicBezTo>
                  <a:cubicBezTo>
                    <a:pt x="15773" y="12600"/>
                    <a:pt x="17120" y="14472"/>
                    <a:pt x="18466" y="16344"/>
                  </a:cubicBezTo>
                  <a:cubicBezTo>
                    <a:pt x="18580" y="16504"/>
                    <a:pt x="18512" y="16732"/>
                    <a:pt x="18352" y="16823"/>
                  </a:cubicBezTo>
                  <a:cubicBezTo>
                    <a:pt x="18296" y="16851"/>
                    <a:pt x="18241" y="16864"/>
                    <a:pt x="18187" y="16864"/>
                  </a:cubicBezTo>
                  <a:cubicBezTo>
                    <a:pt x="18064" y="16864"/>
                    <a:pt x="17952" y="16797"/>
                    <a:pt x="17873" y="16686"/>
                  </a:cubicBezTo>
                  <a:cubicBezTo>
                    <a:pt x="17097" y="15636"/>
                    <a:pt x="16344" y="14586"/>
                    <a:pt x="15567" y="13513"/>
                  </a:cubicBezTo>
                  <a:cubicBezTo>
                    <a:pt x="14221" y="11687"/>
                    <a:pt x="12851" y="9861"/>
                    <a:pt x="11413" y="8104"/>
                  </a:cubicBezTo>
                  <a:cubicBezTo>
                    <a:pt x="10729" y="7237"/>
                    <a:pt x="9998" y="6369"/>
                    <a:pt x="9291" y="5502"/>
                  </a:cubicBezTo>
                  <a:cubicBezTo>
                    <a:pt x="8948" y="5068"/>
                    <a:pt x="8606" y="4634"/>
                    <a:pt x="8286" y="4201"/>
                  </a:cubicBezTo>
                  <a:cubicBezTo>
                    <a:pt x="7944" y="3744"/>
                    <a:pt x="7601" y="3311"/>
                    <a:pt x="7396" y="2786"/>
                  </a:cubicBezTo>
                  <a:cubicBezTo>
                    <a:pt x="7331" y="2605"/>
                    <a:pt x="7500" y="2461"/>
                    <a:pt x="7660" y="2461"/>
                  </a:cubicBezTo>
                  <a:close/>
                  <a:moveTo>
                    <a:pt x="3259" y="6309"/>
                  </a:moveTo>
                  <a:cubicBezTo>
                    <a:pt x="3312" y="6309"/>
                    <a:pt x="3368" y="6327"/>
                    <a:pt x="3424" y="6369"/>
                  </a:cubicBezTo>
                  <a:cubicBezTo>
                    <a:pt x="3972" y="6780"/>
                    <a:pt x="4383" y="7373"/>
                    <a:pt x="4817" y="7876"/>
                  </a:cubicBezTo>
                  <a:cubicBezTo>
                    <a:pt x="5228" y="8401"/>
                    <a:pt x="5661" y="8903"/>
                    <a:pt x="6095" y="9405"/>
                  </a:cubicBezTo>
                  <a:cubicBezTo>
                    <a:pt x="7601" y="11231"/>
                    <a:pt x="9062" y="13080"/>
                    <a:pt x="10455" y="14974"/>
                  </a:cubicBezTo>
                  <a:cubicBezTo>
                    <a:pt x="11071" y="15819"/>
                    <a:pt x="11642" y="16686"/>
                    <a:pt x="12281" y="17485"/>
                  </a:cubicBezTo>
                  <a:cubicBezTo>
                    <a:pt x="12623" y="17919"/>
                    <a:pt x="12965" y="18307"/>
                    <a:pt x="13308" y="18695"/>
                  </a:cubicBezTo>
                  <a:cubicBezTo>
                    <a:pt x="13673" y="19083"/>
                    <a:pt x="14061" y="19425"/>
                    <a:pt x="14381" y="19859"/>
                  </a:cubicBezTo>
                  <a:cubicBezTo>
                    <a:pt x="14514" y="20030"/>
                    <a:pt x="14330" y="20201"/>
                    <a:pt x="14147" y="20201"/>
                  </a:cubicBezTo>
                  <a:cubicBezTo>
                    <a:pt x="14110" y="20201"/>
                    <a:pt x="14073" y="20194"/>
                    <a:pt x="14038" y="20178"/>
                  </a:cubicBezTo>
                  <a:cubicBezTo>
                    <a:pt x="13513" y="19950"/>
                    <a:pt x="13034" y="19471"/>
                    <a:pt x="12646" y="19037"/>
                  </a:cubicBezTo>
                  <a:cubicBezTo>
                    <a:pt x="12235" y="18626"/>
                    <a:pt x="11870" y="18170"/>
                    <a:pt x="11527" y="17713"/>
                  </a:cubicBezTo>
                  <a:cubicBezTo>
                    <a:pt x="10888" y="16869"/>
                    <a:pt x="10295" y="16001"/>
                    <a:pt x="9656" y="15157"/>
                  </a:cubicBezTo>
                  <a:cubicBezTo>
                    <a:pt x="8971" y="14198"/>
                    <a:pt x="8241" y="13262"/>
                    <a:pt x="7487" y="12327"/>
                  </a:cubicBezTo>
                  <a:cubicBezTo>
                    <a:pt x="6757" y="11414"/>
                    <a:pt x="6027" y="10523"/>
                    <a:pt x="5273" y="9610"/>
                  </a:cubicBezTo>
                  <a:cubicBezTo>
                    <a:pt x="4885" y="9131"/>
                    <a:pt x="4520" y="8675"/>
                    <a:pt x="4109" y="8218"/>
                  </a:cubicBezTo>
                  <a:cubicBezTo>
                    <a:pt x="3744" y="7762"/>
                    <a:pt x="3287" y="7305"/>
                    <a:pt x="3014" y="6780"/>
                  </a:cubicBezTo>
                  <a:cubicBezTo>
                    <a:pt x="2905" y="6581"/>
                    <a:pt x="3055" y="6309"/>
                    <a:pt x="3259" y="6309"/>
                  </a:cubicBezTo>
                  <a:close/>
                  <a:moveTo>
                    <a:pt x="5958" y="1"/>
                  </a:moveTo>
                  <a:cubicBezTo>
                    <a:pt x="5022" y="709"/>
                    <a:pt x="4132" y="1485"/>
                    <a:pt x="3242" y="2261"/>
                  </a:cubicBezTo>
                  <a:cubicBezTo>
                    <a:pt x="2785" y="2649"/>
                    <a:pt x="2329" y="3037"/>
                    <a:pt x="1872" y="3425"/>
                  </a:cubicBezTo>
                  <a:cubicBezTo>
                    <a:pt x="1416" y="3813"/>
                    <a:pt x="982" y="4201"/>
                    <a:pt x="480" y="4520"/>
                  </a:cubicBezTo>
                  <a:cubicBezTo>
                    <a:pt x="480" y="4566"/>
                    <a:pt x="480" y="4612"/>
                    <a:pt x="480" y="4657"/>
                  </a:cubicBezTo>
                  <a:cubicBezTo>
                    <a:pt x="503" y="4749"/>
                    <a:pt x="503" y="4863"/>
                    <a:pt x="480" y="4954"/>
                  </a:cubicBezTo>
                  <a:cubicBezTo>
                    <a:pt x="480" y="4977"/>
                    <a:pt x="480" y="4977"/>
                    <a:pt x="480" y="5000"/>
                  </a:cubicBezTo>
                  <a:cubicBezTo>
                    <a:pt x="480" y="5228"/>
                    <a:pt x="434" y="5456"/>
                    <a:pt x="389" y="5684"/>
                  </a:cubicBezTo>
                  <a:cubicBezTo>
                    <a:pt x="320" y="5913"/>
                    <a:pt x="252" y="6095"/>
                    <a:pt x="229" y="6324"/>
                  </a:cubicBezTo>
                  <a:cubicBezTo>
                    <a:pt x="206" y="6757"/>
                    <a:pt x="183" y="7191"/>
                    <a:pt x="138" y="7625"/>
                  </a:cubicBezTo>
                  <a:cubicBezTo>
                    <a:pt x="92" y="8035"/>
                    <a:pt x="92" y="8446"/>
                    <a:pt x="69" y="8857"/>
                  </a:cubicBezTo>
                  <a:cubicBezTo>
                    <a:pt x="46" y="9040"/>
                    <a:pt x="23" y="9222"/>
                    <a:pt x="1" y="9405"/>
                  </a:cubicBezTo>
                  <a:cubicBezTo>
                    <a:pt x="183" y="9565"/>
                    <a:pt x="320" y="9747"/>
                    <a:pt x="480" y="9930"/>
                  </a:cubicBezTo>
                  <a:cubicBezTo>
                    <a:pt x="685" y="10135"/>
                    <a:pt x="868" y="10364"/>
                    <a:pt x="1051" y="10569"/>
                  </a:cubicBezTo>
                  <a:cubicBezTo>
                    <a:pt x="1439" y="11026"/>
                    <a:pt x="1804" y="11459"/>
                    <a:pt x="2192" y="11916"/>
                  </a:cubicBezTo>
                  <a:cubicBezTo>
                    <a:pt x="3539" y="13513"/>
                    <a:pt x="4862" y="15157"/>
                    <a:pt x="6118" y="16823"/>
                  </a:cubicBezTo>
                  <a:cubicBezTo>
                    <a:pt x="6415" y="17211"/>
                    <a:pt x="6688" y="17599"/>
                    <a:pt x="7008" y="17987"/>
                  </a:cubicBezTo>
                  <a:cubicBezTo>
                    <a:pt x="7350" y="18375"/>
                    <a:pt x="7716" y="18740"/>
                    <a:pt x="8058" y="19106"/>
                  </a:cubicBezTo>
                  <a:cubicBezTo>
                    <a:pt x="8400" y="19471"/>
                    <a:pt x="8720" y="19859"/>
                    <a:pt x="9017" y="20247"/>
                  </a:cubicBezTo>
                  <a:cubicBezTo>
                    <a:pt x="9336" y="20658"/>
                    <a:pt x="9679" y="21091"/>
                    <a:pt x="9930" y="21525"/>
                  </a:cubicBezTo>
                  <a:cubicBezTo>
                    <a:pt x="9952" y="21594"/>
                    <a:pt x="9975" y="21662"/>
                    <a:pt x="9975" y="21708"/>
                  </a:cubicBezTo>
                  <a:cubicBezTo>
                    <a:pt x="10044" y="21708"/>
                    <a:pt x="10089" y="21731"/>
                    <a:pt x="10158" y="21731"/>
                  </a:cubicBezTo>
                  <a:cubicBezTo>
                    <a:pt x="10432" y="21753"/>
                    <a:pt x="10729" y="21776"/>
                    <a:pt x="11002" y="21799"/>
                  </a:cubicBezTo>
                  <a:cubicBezTo>
                    <a:pt x="11573" y="21845"/>
                    <a:pt x="12098" y="21890"/>
                    <a:pt x="12646" y="21959"/>
                  </a:cubicBezTo>
                  <a:cubicBezTo>
                    <a:pt x="13125" y="22050"/>
                    <a:pt x="13605" y="22004"/>
                    <a:pt x="14107" y="22027"/>
                  </a:cubicBezTo>
                  <a:cubicBezTo>
                    <a:pt x="14335" y="22050"/>
                    <a:pt x="14609" y="22073"/>
                    <a:pt x="14814" y="22187"/>
                  </a:cubicBezTo>
                  <a:cubicBezTo>
                    <a:pt x="14951" y="22073"/>
                    <a:pt x="15088" y="22004"/>
                    <a:pt x="15202" y="21936"/>
                  </a:cubicBezTo>
                  <a:cubicBezTo>
                    <a:pt x="15453" y="21776"/>
                    <a:pt x="15682" y="21594"/>
                    <a:pt x="15933" y="21434"/>
                  </a:cubicBezTo>
                  <a:cubicBezTo>
                    <a:pt x="16435" y="21091"/>
                    <a:pt x="16914" y="20726"/>
                    <a:pt x="17394" y="20361"/>
                  </a:cubicBezTo>
                  <a:cubicBezTo>
                    <a:pt x="17873" y="19996"/>
                    <a:pt x="18329" y="19585"/>
                    <a:pt x="18786" y="19197"/>
                  </a:cubicBezTo>
                  <a:cubicBezTo>
                    <a:pt x="19014" y="18992"/>
                    <a:pt x="19242" y="18786"/>
                    <a:pt x="19471" y="18581"/>
                  </a:cubicBezTo>
                  <a:cubicBezTo>
                    <a:pt x="19699" y="18375"/>
                    <a:pt x="19904" y="18124"/>
                    <a:pt x="20201" y="18010"/>
                  </a:cubicBezTo>
                  <a:cubicBezTo>
                    <a:pt x="20292" y="17896"/>
                    <a:pt x="20406" y="17782"/>
                    <a:pt x="20498" y="17691"/>
                  </a:cubicBezTo>
                  <a:cubicBezTo>
                    <a:pt x="20498" y="17645"/>
                    <a:pt x="20498" y="17599"/>
                    <a:pt x="20498" y="17531"/>
                  </a:cubicBezTo>
                  <a:cubicBezTo>
                    <a:pt x="20521" y="17280"/>
                    <a:pt x="20521" y="17006"/>
                    <a:pt x="20543" y="16755"/>
                  </a:cubicBezTo>
                  <a:cubicBezTo>
                    <a:pt x="20566" y="16207"/>
                    <a:pt x="20566" y="15636"/>
                    <a:pt x="20589" y="15088"/>
                  </a:cubicBezTo>
                  <a:cubicBezTo>
                    <a:pt x="20589" y="14541"/>
                    <a:pt x="20612" y="13993"/>
                    <a:pt x="20703" y="13445"/>
                  </a:cubicBezTo>
                  <a:cubicBezTo>
                    <a:pt x="20726" y="13308"/>
                    <a:pt x="20749" y="13148"/>
                    <a:pt x="20772" y="12989"/>
                  </a:cubicBezTo>
                  <a:cubicBezTo>
                    <a:pt x="20749" y="12966"/>
                    <a:pt x="20703" y="12943"/>
                    <a:pt x="20680" y="12920"/>
                  </a:cubicBezTo>
                  <a:cubicBezTo>
                    <a:pt x="19813" y="12121"/>
                    <a:pt x="19014" y="11277"/>
                    <a:pt x="18261" y="10386"/>
                  </a:cubicBezTo>
                  <a:cubicBezTo>
                    <a:pt x="16914" y="8811"/>
                    <a:pt x="15727" y="7100"/>
                    <a:pt x="14540" y="5411"/>
                  </a:cubicBezTo>
                  <a:cubicBezTo>
                    <a:pt x="13924" y="4543"/>
                    <a:pt x="13331" y="3699"/>
                    <a:pt x="12714" y="2854"/>
                  </a:cubicBezTo>
                  <a:cubicBezTo>
                    <a:pt x="12418" y="2443"/>
                    <a:pt x="12098" y="2032"/>
                    <a:pt x="11801" y="1622"/>
                  </a:cubicBezTo>
                  <a:cubicBezTo>
                    <a:pt x="11619" y="1393"/>
                    <a:pt x="11459" y="1165"/>
                    <a:pt x="11276" y="960"/>
                  </a:cubicBezTo>
                  <a:cubicBezTo>
                    <a:pt x="11162" y="845"/>
                    <a:pt x="11071" y="754"/>
                    <a:pt x="10980" y="640"/>
                  </a:cubicBezTo>
                  <a:cubicBezTo>
                    <a:pt x="10862" y="651"/>
                    <a:pt x="10744" y="657"/>
                    <a:pt x="10626" y="657"/>
                  </a:cubicBezTo>
                  <a:cubicBezTo>
                    <a:pt x="10036" y="657"/>
                    <a:pt x="9446" y="530"/>
                    <a:pt x="8857" y="435"/>
                  </a:cubicBezTo>
                  <a:cubicBezTo>
                    <a:pt x="8104" y="320"/>
                    <a:pt x="7328" y="229"/>
                    <a:pt x="6574" y="115"/>
                  </a:cubicBezTo>
                  <a:cubicBezTo>
                    <a:pt x="6392" y="92"/>
                    <a:pt x="6163" y="69"/>
                    <a:pt x="5958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5" name="Google Shape;7487;p73"/>
            <p:cNvSpPr/>
            <p:nvPr/>
          </p:nvSpPr>
          <p:spPr>
            <a:xfrm>
              <a:off x="5125320" y="4884840"/>
              <a:ext cx="25560" cy="28800"/>
            </a:xfrm>
            <a:custGeom>
              <a:avLst/>
              <a:gdLst>
                <a:gd name="textAreaLeft" fmla="*/ 0 w 25560"/>
                <a:gd name="textAreaRight" fmla="*/ 25920 w 25560"/>
                <a:gd name="textAreaTop" fmla="*/ 0 h 28800"/>
                <a:gd name="textAreaBottom" fmla="*/ 29160 h 28800"/>
              </a:gdLst>
              <a:ahLst/>
              <a:rect l="textAreaLeft" t="textAreaTop" r="textAreaRight" b="textAreaBottom"/>
              <a:pathLst>
                <a:path w="1530" h="1713">
                  <a:moveTo>
                    <a:pt x="1" y="0"/>
                  </a:moveTo>
                  <a:cubicBezTo>
                    <a:pt x="503" y="594"/>
                    <a:pt x="1005" y="1187"/>
                    <a:pt x="1530" y="1712"/>
                  </a:cubicBezTo>
                  <a:cubicBezTo>
                    <a:pt x="1210" y="1302"/>
                    <a:pt x="868" y="936"/>
                    <a:pt x="526" y="548"/>
                  </a:cubicBezTo>
                  <a:cubicBezTo>
                    <a:pt x="343" y="389"/>
                    <a:pt x="183" y="18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6" name="Google Shape;7488;p73"/>
            <p:cNvSpPr/>
            <p:nvPr/>
          </p:nvSpPr>
          <p:spPr>
            <a:xfrm>
              <a:off x="4975920" y="4646160"/>
              <a:ext cx="33840" cy="81720"/>
            </a:xfrm>
            <a:custGeom>
              <a:avLst/>
              <a:gdLst>
                <a:gd name="textAreaLeft" fmla="*/ 0 w 33840"/>
                <a:gd name="textAreaRight" fmla="*/ 34200 w 33840"/>
                <a:gd name="textAreaTop" fmla="*/ 0 h 81720"/>
                <a:gd name="textAreaBottom" fmla="*/ 82080 h 81720"/>
              </a:gdLst>
              <a:ahLst/>
              <a:rect l="textAreaLeft" t="textAreaTop" r="textAreaRight" b="textAreaBottom"/>
              <a:pathLst>
                <a:path w="2010" h="4840">
                  <a:moveTo>
                    <a:pt x="2009" y="0"/>
                  </a:moveTo>
                  <a:cubicBezTo>
                    <a:pt x="1987" y="23"/>
                    <a:pt x="1987" y="23"/>
                    <a:pt x="1987" y="23"/>
                  </a:cubicBezTo>
                  <a:cubicBezTo>
                    <a:pt x="1827" y="183"/>
                    <a:pt x="1644" y="320"/>
                    <a:pt x="1485" y="457"/>
                  </a:cubicBezTo>
                  <a:cubicBezTo>
                    <a:pt x="1165" y="753"/>
                    <a:pt x="845" y="1050"/>
                    <a:pt x="572" y="1370"/>
                  </a:cubicBezTo>
                  <a:cubicBezTo>
                    <a:pt x="435" y="1529"/>
                    <a:pt x="298" y="1689"/>
                    <a:pt x="183" y="1849"/>
                  </a:cubicBezTo>
                  <a:cubicBezTo>
                    <a:pt x="138" y="1940"/>
                    <a:pt x="69" y="2032"/>
                    <a:pt x="24" y="2146"/>
                  </a:cubicBezTo>
                  <a:cubicBezTo>
                    <a:pt x="24" y="2146"/>
                    <a:pt x="24" y="2169"/>
                    <a:pt x="24" y="2191"/>
                  </a:cubicBezTo>
                  <a:cubicBezTo>
                    <a:pt x="1" y="2374"/>
                    <a:pt x="47" y="2557"/>
                    <a:pt x="115" y="2716"/>
                  </a:cubicBezTo>
                  <a:cubicBezTo>
                    <a:pt x="229" y="3082"/>
                    <a:pt x="412" y="3424"/>
                    <a:pt x="617" y="3743"/>
                  </a:cubicBezTo>
                  <a:cubicBezTo>
                    <a:pt x="823" y="4063"/>
                    <a:pt x="1051" y="4337"/>
                    <a:pt x="1302" y="4611"/>
                  </a:cubicBezTo>
                  <a:cubicBezTo>
                    <a:pt x="1370" y="4679"/>
                    <a:pt x="1439" y="4748"/>
                    <a:pt x="1507" y="4816"/>
                  </a:cubicBezTo>
                  <a:cubicBezTo>
                    <a:pt x="1507" y="4816"/>
                    <a:pt x="1507" y="4816"/>
                    <a:pt x="1530" y="4839"/>
                  </a:cubicBezTo>
                  <a:cubicBezTo>
                    <a:pt x="1530" y="4816"/>
                    <a:pt x="1530" y="4793"/>
                    <a:pt x="1530" y="4793"/>
                  </a:cubicBezTo>
                  <a:cubicBezTo>
                    <a:pt x="1576" y="4702"/>
                    <a:pt x="1599" y="4588"/>
                    <a:pt x="1599" y="4497"/>
                  </a:cubicBezTo>
                  <a:cubicBezTo>
                    <a:pt x="1667" y="4109"/>
                    <a:pt x="1621" y="3698"/>
                    <a:pt x="1621" y="3310"/>
                  </a:cubicBezTo>
                  <a:cubicBezTo>
                    <a:pt x="1644" y="2899"/>
                    <a:pt x="1736" y="2465"/>
                    <a:pt x="1736" y="2054"/>
                  </a:cubicBezTo>
                  <a:cubicBezTo>
                    <a:pt x="1758" y="1872"/>
                    <a:pt x="1758" y="1666"/>
                    <a:pt x="1781" y="1484"/>
                  </a:cubicBezTo>
                  <a:cubicBezTo>
                    <a:pt x="1804" y="1278"/>
                    <a:pt x="1873" y="1096"/>
                    <a:pt x="1918" y="890"/>
                  </a:cubicBezTo>
                  <a:cubicBezTo>
                    <a:pt x="1964" y="708"/>
                    <a:pt x="2009" y="502"/>
                    <a:pt x="2009" y="320"/>
                  </a:cubicBezTo>
                  <a:cubicBezTo>
                    <a:pt x="2009" y="206"/>
                    <a:pt x="2009" y="114"/>
                    <a:pt x="200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7" name="Google Shape;7489;p73"/>
            <p:cNvSpPr/>
            <p:nvPr/>
          </p:nvSpPr>
          <p:spPr>
            <a:xfrm>
              <a:off x="5020200" y="4645800"/>
              <a:ext cx="360" cy="468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4680"/>
                <a:gd name="textAreaBottom" fmla="*/ 5040 h 4680"/>
              </a:gdLst>
              <a:ahLst/>
              <a:rect l="textAreaLeft" t="textAreaTop" r="textAreaRight" b="textAreaBottom"/>
              <a:pathLst>
                <a:path w="24" h="298">
                  <a:moveTo>
                    <a:pt x="1" y="0"/>
                  </a:moveTo>
                  <a:cubicBezTo>
                    <a:pt x="1" y="114"/>
                    <a:pt x="1" y="206"/>
                    <a:pt x="1" y="297"/>
                  </a:cubicBezTo>
                  <a:cubicBezTo>
                    <a:pt x="24" y="206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8" name="Google Shape;7490;p73"/>
            <p:cNvSpPr/>
            <p:nvPr/>
          </p:nvSpPr>
          <p:spPr>
            <a:xfrm>
              <a:off x="5370120" y="4782960"/>
              <a:ext cx="29160" cy="81720"/>
            </a:xfrm>
            <a:custGeom>
              <a:avLst/>
              <a:gdLst>
                <a:gd name="textAreaLeft" fmla="*/ 0 w 29160"/>
                <a:gd name="textAreaRight" fmla="*/ 29520 w 29160"/>
                <a:gd name="textAreaTop" fmla="*/ 0 h 81720"/>
                <a:gd name="textAreaBottom" fmla="*/ 82080 h 81720"/>
              </a:gdLst>
              <a:ahLst/>
              <a:rect l="textAreaLeft" t="textAreaTop" r="textAreaRight" b="textAreaBottom"/>
              <a:pathLst>
                <a:path w="1735" h="4840">
                  <a:moveTo>
                    <a:pt x="343" y="0"/>
                  </a:moveTo>
                  <a:cubicBezTo>
                    <a:pt x="320" y="46"/>
                    <a:pt x="297" y="69"/>
                    <a:pt x="274" y="92"/>
                  </a:cubicBezTo>
                  <a:cubicBezTo>
                    <a:pt x="274" y="115"/>
                    <a:pt x="274" y="160"/>
                    <a:pt x="274" y="206"/>
                  </a:cubicBezTo>
                  <a:cubicBezTo>
                    <a:pt x="228" y="434"/>
                    <a:pt x="206" y="640"/>
                    <a:pt x="183" y="868"/>
                  </a:cubicBezTo>
                  <a:cubicBezTo>
                    <a:pt x="137" y="1347"/>
                    <a:pt x="114" y="1804"/>
                    <a:pt x="92" y="2260"/>
                  </a:cubicBezTo>
                  <a:cubicBezTo>
                    <a:pt x="69" y="3105"/>
                    <a:pt x="23" y="3926"/>
                    <a:pt x="0" y="4748"/>
                  </a:cubicBezTo>
                  <a:cubicBezTo>
                    <a:pt x="0" y="4771"/>
                    <a:pt x="0" y="4794"/>
                    <a:pt x="0" y="4839"/>
                  </a:cubicBezTo>
                  <a:cubicBezTo>
                    <a:pt x="46" y="4817"/>
                    <a:pt x="114" y="4794"/>
                    <a:pt x="160" y="4771"/>
                  </a:cubicBezTo>
                  <a:cubicBezTo>
                    <a:pt x="297" y="4702"/>
                    <a:pt x="434" y="4565"/>
                    <a:pt x="548" y="4451"/>
                  </a:cubicBezTo>
                  <a:cubicBezTo>
                    <a:pt x="822" y="4223"/>
                    <a:pt x="1050" y="3949"/>
                    <a:pt x="1256" y="3652"/>
                  </a:cubicBezTo>
                  <a:cubicBezTo>
                    <a:pt x="1461" y="3356"/>
                    <a:pt x="1666" y="3013"/>
                    <a:pt x="1712" y="2648"/>
                  </a:cubicBezTo>
                  <a:cubicBezTo>
                    <a:pt x="1735" y="2283"/>
                    <a:pt x="1621" y="1918"/>
                    <a:pt x="1461" y="1621"/>
                  </a:cubicBezTo>
                  <a:cubicBezTo>
                    <a:pt x="1278" y="1256"/>
                    <a:pt x="1050" y="936"/>
                    <a:pt x="822" y="617"/>
                  </a:cubicBezTo>
                  <a:cubicBezTo>
                    <a:pt x="685" y="457"/>
                    <a:pt x="571" y="274"/>
                    <a:pt x="457" y="115"/>
                  </a:cubicBezTo>
                  <a:cubicBezTo>
                    <a:pt x="434" y="92"/>
                    <a:pt x="365" y="46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9" name="Google Shape;7491;p73"/>
            <p:cNvSpPr/>
            <p:nvPr/>
          </p:nvSpPr>
          <p:spPr>
            <a:xfrm>
              <a:off x="5179680" y="4947120"/>
              <a:ext cx="74160" cy="27360"/>
            </a:xfrm>
            <a:custGeom>
              <a:avLst/>
              <a:gdLst>
                <a:gd name="textAreaLeft" fmla="*/ 0 w 74160"/>
                <a:gd name="textAreaRight" fmla="*/ 74520 w 7416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4384" h="1627">
                  <a:moveTo>
                    <a:pt x="1" y="1"/>
                  </a:moveTo>
                  <a:cubicBezTo>
                    <a:pt x="229" y="229"/>
                    <a:pt x="435" y="457"/>
                    <a:pt x="640" y="708"/>
                  </a:cubicBezTo>
                  <a:cubicBezTo>
                    <a:pt x="982" y="1073"/>
                    <a:pt x="1325" y="1507"/>
                    <a:pt x="1850" y="1598"/>
                  </a:cubicBezTo>
                  <a:cubicBezTo>
                    <a:pt x="1987" y="1621"/>
                    <a:pt x="2124" y="1627"/>
                    <a:pt x="2261" y="1627"/>
                  </a:cubicBezTo>
                  <a:cubicBezTo>
                    <a:pt x="2398" y="1627"/>
                    <a:pt x="2535" y="1621"/>
                    <a:pt x="2672" y="1621"/>
                  </a:cubicBezTo>
                  <a:cubicBezTo>
                    <a:pt x="2945" y="1598"/>
                    <a:pt x="3105" y="1484"/>
                    <a:pt x="3311" y="1324"/>
                  </a:cubicBezTo>
                  <a:cubicBezTo>
                    <a:pt x="3562" y="1119"/>
                    <a:pt x="3813" y="914"/>
                    <a:pt x="4041" y="708"/>
                  </a:cubicBezTo>
                  <a:cubicBezTo>
                    <a:pt x="4155" y="617"/>
                    <a:pt x="4269" y="526"/>
                    <a:pt x="4383" y="434"/>
                  </a:cubicBezTo>
                  <a:cubicBezTo>
                    <a:pt x="4269" y="434"/>
                    <a:pt x="4155" y="434"/>
                    <a:pt x="4041" y="411"/>
                  </a:cubicBezTo>
                  <a:cubicBezTo>
                    <a:pt x="3813" y="411"/>
                    <a:pt x="3562" y="411"/>
                    <a:pt x="3333" y="389"/>
                  </a:cubicBezTo>
                  <a:cubicBezTo>
                    <a:pt x="3082" y="366"/>
                    <a:pt x="2854" y="343"/>
                    <a:pt x="2626" y="297"/>
                  </a:cubicBezTo>
                  <a:cubicBezTo>
                    <a:pt x="2398" y="229"/>
                    <a:pt x="2192" y="160"/>
                    <a:pt x="1987" y="137"/>
                  </a:cubicBezTo>
                  <a:cubicBezTo>
                    <a:pt x="1485" y="92"/>
                    <a:pt x="982" y="46"/>
                    <a:pt x="480" y="23"/>
                  </a:cubicBezTo>
                  <a:cubicBezTo>
                    <a:pt x="321" y="23"/>
                    <a:pt x="161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0" name="Google Shape;7492;p73"/>
            <p:cNvSpPr/>
            <p:nvPr/>
          </p:nvSpPr>
          <p:spPr>
            <a:xfrm>
              <a:off x="5061240" y="4673520"/>
              <a:ext cx="196560" cy="235800"/>
            </a:xfrm>
            <a:custGeom>
              <a:avLst/>
              <a:gdLst>
                <a:gd name="textAreaLeft" fmla="*/ 0 w 196560"/>
                <a:gd name="textAreaRight" fmla="*/ 196920 w 196560"/>
                <a:gd name="textAreaTop" fmla="*/ 0 h 235800"/>
                <a:gd name="textAreaBottom" fmla="*/ 236160 h 235800"/>
              </a:gdLst>
              <a:ahLst/>
              <a:rect l="textAreaLeft" t="textAreaTop" r="textAreaRight" b="textAreaBottom"/>
              <a:pathLst>
                <a:path w="11610" h="13893">
                  <a:moveTo>
                    <a:pt x="355" y="1"/>
                  </a:moveTo>
                  <a:cubicBezTo>
                    <a:pt x="151" y="1"/>
                    <a:pt x="1" y="273"/>
                    <a:pt x="110" y="472"/>
                  </a:cubicBezTo>
                  <a:cubicBezTo>
                    <a:pt x="383" y="997"/>
                    <a:pt x="840" y="1454"/>
                    <a:pt x="1228" y="1910"/>
                  </a:cubicBezTo>
                  <a:cubicBezTo>
                    <a:pt x="1616" y="2367"/>
                    <a:pt x="1981" y="2823"/>
                    <a:pt x="2369" y="3302"/>
                  </a:cubicBezTo>
                  <a:cubicBezTo>
                    <a:pt x="3123" y="4215"/>
                    <a:pt x="3853" y="5106"/>
                    <a:pt x="4583" y="6019"/>
                  </a:cubicBezTo>
                  <a:cubicBezTo>
                    <a:pt x="5337" y="6954"/>
                    <a:pt x="6067" y="7890"/>
                    <a:pt x="6752" y="8849"/>
                  </a:cubicBezTo>
                  <a:cubicBezTo>
                    <a:pt x="7391" y="9693"/>
                    <a:pt x="7984" y="10561"/>
                    <a:pt x="8623" y="11405"/>
                  </a:cubicBezTo>
                  <a:cubicBezTo>
                    <a:pt x="8966" y="11862"/>
                    <a:pt x="9331" y="12318"/>
                    <a:pt x="9742" y="12729"/>
                  </a:cubicBezTo>
                  <a:cubicBezTo>
                    <a:pt x="10130" y="13163"/>
                    <a:pt x="10609" y="13642"/>
                    <a:pt x="11134" y="13870"/>
                  </a:cubicBezTo>
                  <a:cubicBezTo>
                    <a:pt x="11169" y="13886"/>
                    <a:pt x="11206" y="13893"/>
                    <a:pt x="11243" y="13893"/>
                  </a:cubicBezTo>
                  <a:cubicBezTo>
                    <a:pt x="11426" y="13893"/>
                    <a:pt x="11610" y="13722"/>
                    <a:pt x="11477" y="13551"/>
                  </a:cubicBezTo>
                  <a:cubicBezTo>
                    <a:pt x="11157" y="13117"/>
                    <a:pt x="10769" y="12775"/>
                    <a:pt x="10404" y="12387"/>
                  </a:cubicBezTo>
                  <a:cubicBezTo>
                    <a:pt x="10061" y="11999"/>
                    <a:pt x="9719" y="11611"/>
                    <a:pt x="9377" y="11177"/>
                  </a:cubicBezTo>
                  <a:cubicBezTo>
                    <a:pt x="8738" y="10378"/>
                    <a:pt x="8167" y="9511"/>
                    <a:pt x="7551" y="8666"/>
                  </a:cubicBezTo>
                  <a:cubicBezTo>
                    <a:pt x="6158" y="6772"/>
                    <a:pt x="4697" y="4923"/>
                    <a:pt x="3191" y="3097"/>
                  </a:cubicBezTo>
                  <a:cubicBezTo>
                    <a:pt x="2757" y="2595"/>
                    <a:pt x="2324" y="2093"/>
                    <a:pt x="1913" y="1568"/>
                  </a:cubicBezTo>
                  <a:cubicBezTo>
                    <a:pt x="1479" y="1065"/>
                    <a:pt x="1068" y="472"/>
                    <a:pt x="520" y="61"/>
                  </a:cubicBezTo>
                  <a:cubicBezTo>
                    <a:pt x="464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1" name="Google Shape;7493;p73"/>
            <p:cNvSpPr/>
            <p:nvPr/>
          </p:nvSpPr>
          <p:spPr>
            <a:xfrm>
              <a:off x="5136480" y="4608360"/>
              <a:ext cx="190440" cy="244440"/>
            </a:xfrm>
            <a:custGeom>
              <a:avLst/>
              <a:gdLst>
                <a:gd name="textAreaLeft" fmla="*/ 0 w 190440"/>
                <a:gd name="textAreaRight" fmla="*/ 190800 w 190440"/>
                <a:gd name="textAreaTop" fmla="*/ 0 h 244440"/>
                <a:gd name="textAreaBottom" fmla="*/ 244800 h 244440"/>
              </a:gdLst>
              <a:ahLst/>
              <a:rect l="textAreaLeft" t="textAreaTop" r="textAreaRight" b="textAreaBottom"/>
              <a:pathLst>
                <a:path w="11251" h="14395">
                  <a:moveTo>
                    <a:pt x="333" y="0"/>
                  </a:moveTo>
                  <a:cubicBezTo>
                    <a:pt x="172" y="0"/>
                    <a:pt x="0" y="134"/>
                    <a:pt x="66" y="316"/>
                  </a:cubicBezTo>
                  <a:cubicBezTo>
                    <a:pt x="271" y="841"/>
                    <a:pt x="614" y="1274"/>
                    <a:pt x="956" y="1731"/>
                  </a:cubicBezTo>
                  <a:cubicBezTo>
                    <a:pt x="1276" y="2164"/>
                    <a:pt x="1618" y="2598"/>
                    <a:pt x="1961" y="3032"/>
                  </a:cubicBezTo>
                  <a:cubicBezTo>
                    <a:pt x="2668" y="3899"/>
                    <a:pt x="3399" y="4767"/>
                    <a:pt x="4083" y="5634"/>
                  </a:cubicBezTo>
                  <a:cubicBezTo>
                    <a:pt x="5521" y="7391"/>
                    <a:pt x="6891" y="9217"/>
                    <a:pt x="8237" y="11043"/>
                  </a:cubicBezTo>
                  <a:cubicBezTo>
                    <a:pt x="9014" y="12116"/>
                    <a:pt x="9767" y="13166"/>
                    <a:pt x="10543" y="14216"/>
                  </a:cubicBezTo>
                  <a:cubicBezTo>
                    <a:pt x="10622" y="14327"/>
                    <a:pt x="10734" y="14394"/>
                    <a:pt x="10857" y="14394"/>
                  </a:cubicBezTo>
                  <a:cubicBezTo>
                    <a:pt x="10911" y="14394"/>
                    <a:pt x="10966" y="14381"/>
                    <a:pt x="11022" y="14353"/>
                  </a:cubicBezTo>
                  <a:cubicBezTo>
                    <a:pt x="11182" y="14262"/>
                    <a:pt x="11250" y="14034"/>
                    <a:pt x="11136" y="13874"/>
                  </a:cubicBezTo>
                  <a:cubicBezTo>
                    <a:pt x="9790" y="12002"/>
                    <a:pt x="8443" y="10130"/>
                    <a:pt x="7051" y="8304"/>
                  </a:cubicBezTo>
                  <a:cubicBezTo>
                    <a:pt x="5681" y="6501"/>
                    <a:pt x="4266" y="4767"/>
                    <a:pt x="2851" y="3032"/>
                  </a:cubicBezTo>
                  <a:cubicBezTo>
                    <a:pt x="2440" y="2530"/>
                    <a:pt x="2052" y="2050"/>
                    <a:pt x="1664" y="1548"/>
                  </a:cubicBezTo>
                  <a:cubicBezTo>
                    <a:pt x="1299" y="1046"/>
                    <a:pt x="956" y="498"/>
                    <a:pt x="500" y="65"/>
                  </a:cubicBezTo>
                  <a:cubicBezTo>
                    <a:pt x="455" y="20"/>
                    <a:pt x="39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2" name="Google Shape;7494;p73"/>
            <p:cNvSpPr/>
            <p:nvPr/>
          </p:nvSpPr>
          <p:spPr>
            <a:xfrm>
              <a:off x="4907880" y="4419000"/>
              <a:ext cx="501120" cy="572400"/>
            </a:xfrm>
            <a:custGeom>
              <a:avLst/>
              <a:gdLst>
                <a:gd name="textAreaLeft" fmla="*/ 0 w 501120"/>
                <a:gd name="textAreaRight" fmla="*/ 501480 w 501120"/>
                <a:gd name="textAreaTop" fmla="*/ 0 h 572400"/>
                <a:gd name="textAreaBottom" fmla="*/ 572760 h 572400"/>
              </a:gdLst>
              <a:ahLst/>
              <a:rect l="textAreaLeft" t="textAreaTop" r="textAreaRight" b="textAreaBottom"/>
              <a:pathLst>
                <a:path w="29537" h="33698">
                  <a:moveTo>
                    <a:pt x="14827" y="6890"/>
                  </a:moveTo>
                  <a:cubicBezTo>
                    <a:pt x="14860" y="6890"/>
                    <a:pt x="14894" y="6891"/>
                    <a:pt x="14928" y="6893"/>
                  </a:cubicBezTo>
                  <a:cubicBezTo>
                    <a:pt x="15476" y="6915"/>
                    <a:pt x="15864" y="7281"/>
                    <a:pt x="16252" y="7623"/>
                  </a:cubicBezTo>
                  <a:cubicBezTo>
                    <a:pt x="16458" y="7806"/>
                    <a:pt x="16663" y="7965"/>
                    <a:pt x="16823" y="8171"/>
                  </a:cubicBezTo>
                  <a:cubicBezTo>
                    <a:pt x="16891" y="8285"/>
                    <a:pt x="17005" y="8468"/>
                    <a:pt x="17028" y="8604"/>
                  </a:cubicBezTo>
                  <a:cubicBezTo>
                    <a:pt x="16937" y="8650"/>
                    <a:pt x="16846" y="8650"/>
                    <a:pt x="16754" y="8650"/>
                  </a:cubicBezTo>
                  <a:cubicBezTo>
                    <a:pt x="16572" y="8650"/>
                    <a:pt x="16366" y="8650"/>
                    <a:pt x="16184" y="8627"/>
                  </a:cubicBezTo>
                  <a:cubicBezTo>
                    <a:pt x="15819" y="8604"/>
                    <a:pt x="15476" y="8559"/>
                    <a:pt x="15134" y="8513"/>
                  </a:cubicBezTo>
                  <a:cubicBezTo>
                    <a:pt x="14381" y="8422"/>
                    <a:pt x="13650" y="8285"/>
                    <a:pt x="12943" y="8148"/>
                  </a:cubicBezTo>
                  <a:cubicBezTo>
                    <a:pt x="12806" y="8125"/>
                    <a:pt x="12669" y="8102"/>
                    <a:pt x="12532" y="8079"/>
                  </a:cubicBezTo>
                  <a:cubicBezTo>
                    <a:pt x="12623" y="8011"/>
                    <a:pt x="12737" y="7943"/>
                    <a:pt x="12828" y="7874"/>
                  </a:cubicBezTo>
                  <a:cubicBezTo>
                    <a:pt x="13057" y="7691"/>
                    <a:pt x="13285" y="7532"/>
                    <a:pt x="13513" y="7349"/>
                  </a:cubicBezTo>
                  <a:cubicBezTo>
                    <a:pt x="13920" y="7050"/>
                    <a:pt x="14326" y="6890"/>
                    <a:pt x="14827" y="6890"/>
                  </a:cubicBezTo>
                  <a:close/>
                  <a:moveTo>
                    <a:pt x="3379" y="890"/>
                  </a:moveTo>
                  <a:cubicBezTo>
                    <a:pt x="3402" y="912"/>
                    <a:pt x="3402" y="912"/>
                    <a:pt x="3402" y="912"/>
                  </a:cubicBezTo>
                  <a:cubicBezTo>
                    <a:pt x="3470" y="981"/>
                    <a:pt x="3561" y="1049"/>
                    <a:pt x="3630" y="1141"/>
                  </a:cubicBezTo>
                  <a:cubicBezTo>
                    <a:pt x="4840" y="2305"/>
                    <a:pt x="5958" y="3560"/>
                    <a:pt x="6962" y="4907"/>
                  </a:cubicBezTo>
                  <a:cubicBezTo>
                    <a:pt x="7533" y="5660"/>
                    <a:pt x="8081" y="6413"/>
                    <a:pt x="8674" y="7166"/>
                  </a:cubicBezTo>
                  <a:cubicBezTo>
                    <a:pt x="9199" y="7851"/>
                    <a:pt x="9747" y="8536"/>
                    <a:pt x="10363" y="9129"/>
                  </a:cubicBezTo>
                  <a:cubicBezTo>
                    <a:pt x="9907" y="9540"/>
                    <a:pt x="9450" y="9928"/>
                    <a:pt x="8971" y="10316"/>
                  </a:cubicBezTo>
                  <a:cubicBezTo>
                    <a:pt x="8514" y="10704"/>
                    <a:pt x="8058" y="11092"/>
                    <a:pt x="7601" y="11503"/>
                  </a:cubicBezTo>
                  <a:cubicBezTo>
                    <a:pt x="7533" y="11572"/>
                    <a:pt x="7464" y="11640"/>
                    <a:pt x="7396" y="11709"/>
                  </a:cubicBezTo>
                  <a:cubicBezTo>
                    <a:pt x="6962" y="11092"/>
                    <a:pt x="6437" y="10522"/>
                    <a:pt x="5981" y="9951"/>
                  </a:cubicBezTo>
                  <a:cubicBezTo>
                    <a:pt x="5410" y="9266"/>
                    <a:pt x="4885" y="8582"/>
                    <a:pt x="4337" y="7897"/>
                  </a:cubicBezTo>
                  <a:cubicBezTo>
                    <a:pt x="3287" y="6482"/>
                    <a:pt x="2237" y="5067"/>
                    <a:pt x="1256" y="3629"/>
                  </a:cubicBezTo>
                  <a:cubicBezTo>
                    <a:pt x="1142" y="3446"/>
                    <a:pt x="1005" y="3286"/>
                    <a:pt x="891" y="3104"/>
                  </a:cubicBezTo>
                  <a:cubicBezTo>
                    <a:pt x="822" y="2967"/>
                    <a:pt x="982" y="2852"/>
                    <a:pt x="1073" y="2761"/>
                  </a:cubicBezTo>
                  <a:cubicBezTo>
                    <a:pt x="1370" y="2464"/>
                    <a:pt x="1667" y="2191"/>
                    <a:pt x="1964" y="1917"/>
                  </a:cubicBezTo>
                  <a:cubicBezTo>
                    <a:pt x="2283" y="1666"/>
                    <a:pt x="2580" y="1415"/>
                    <a:pt x="2922" y="1186"/>
                  </a:cubicBezTo>
                  <a:cubicBezTo>
                    <a:pt x="3059" y="1095"/>
                    <a:pt x="3265" y="1004"/>
                    <a:pt x="3379" y="890"/>
                  </a:cubicBezTo>
                  <a:close/>
                  <a:moveTo>
                    <a:pt x="6026" y="13352"/>
                  </a:moveTo>
                  <a:cubicBezTo>
                    <a:pt x="6026" y="13466"/>
                    <a:pt x="6026" y="13558"/>
                    <a:pt x="6026" y="13672"/>
                  </a:cubicBezTo>
                  <a:cubicBezTo>
                    <a:pt x="6026" y="13854"/>
                    <a:pt x="5981" y="14060"/>
                    <a:pt x="5935" y="14242"/>
                  </a:cubicBezTo>
                  <a:cubicBezTo>
                    <a:pt x="5890" y="14448"/>
                    <a:pt x="5821" y="14630"/>
                    <a:pt x="5798" y="14836"/>
                  </a:cubicBezTo>
                  <a:cubicBezTo>
                    <a:pt x="5775" y="15018"/>
                    <a:pt x="5775" y="15224"/>
                    <a:pt x="5753" y="15406"/>
                  </a:cubicBezTo>
                  <a:cubicBezTo>
                    <a:pt x="5753" y="15817"/>
                    <a:pt x="5661" y="16251"/>
                    <a:pt x="5638" y="16662"/>
                  </a:cubicBezTo>
                  <a:cubicBezTo>
                    <a:pt x="5638" y="17050"/>
                    <a:pt x="5684" y="17461"/>
                    <a:pt x="5616" y="17849"/>
                  </a:cubicBezTo>
                  <a:cubicBezTo>
                    <a:pt x="5616" y="17940"/>
                    <a:pt x="5593" y="18054"/>
                    <a:pt x="5547" y="18145"/>
                  </a:cubicBezTo>
                  <a:cubicBezTo>
                    <a:pt x="5547" y="18145"/>
                    <a:pt x="5547" y="18168"/>
                    <a:pt x="5547" y="18191"/>
                  </a:cubicBezTo>
                  <a:cubicBezTo>
                    <a:pt x="5524" y="18168"/>
                    <a:pt x="5524" y="18168"/>
                    <a:pt x="5524" y="18168"/>
                  </a:cubicBezTo>
                  <a:cubicBezTo>
                    <a:pt x="5456" y="18100"/>
                    <a:pt x="5387" y="18031"/>
                    <a:pt x="5319" y="17963"/>
                  </a:cubicBezTo>
                  <a:cubicBezTo>
                    <a:pt x="5068" y="17689"/>
                    <a:pt x="4840" y="17415"/>
                    <a:pt x="4634" y="17095"/>
                  </a:cubicBezTo>
                  <a:cubicBezTo>
                    <a:pt x="4429" y="16776"/>
                    <a:pt x="4246" y="16434"/>
                    <a:pt x="4132" y="16068"/>
                  </a:cubicBezTo>
                  <a:cubicBezTo>
                    <a:pt x="4064" y="15909"/>
                    <a:pt x="4018" y="15726"/>
                    <a:pt x="4041" y="15543"/>
                  </a:cubicBezTo>
                  <a:cubicBezTo>
                    <a:pt x="4041" y="15521"/>
                    <a:pt x="4041" y="15498"/>
                    <a:pt x="4041" y="15498"/>
                  </a:cubicBezTo>
                  <a:cubicBezTo>
                    <a:pt x="4086" y="15384"/>
                    <a:pt x="4155" y="15292"/>
                    <a:pt x="4200" y="15201"/>
                  </a:cubicBezTo>
                  <a:cubicBezTo>
                    <a:pt x="4315" y="15041"/>
                    <a:pt x="4452" y="14881"/>
                    <a:pt x="4589" y="14722"/>
                  </a:cubicBezTo>
                  <a:cubicBezTo>
                    <a:pt x="4862" y="14402"/>
                    <a:pt x="5182" y="14105"/>
                    <a:pt x="5502" y="13809"/>
                  </a:cubicBezTo>
                  <a:cubicBezTo>
                    <a:pt x="5661" y="13672"/>
                    <a:pt x="5844" y="13535"/>
                    <a:pt x="6004" y="13375"/>
                  </a:cubicBezTo>
                  <a:cubicBezTo>
                    <a:pt x="6004" y="13375"/>
                    <a:pt x="6004" y="13375"/>
                    <a:pt x="6026" y="13352"/>
                  </a:cubicBezTo>
                  <a:close/>
                  <a:moveTo>
                    <a:pt x="27574" y="21409"/>
                  </a:moveTo>
                  <a:cubicBezTo>
                    <a:pt x="27596" y="21455"/>
                    <a:pt x="27665" y="21501"/>
                    <a:pt x="27688" y="21524"/>
                  </a:cubicBezTo>
                  <a:cubicBezTo>
                    <a:pt x="27802" y="21683"/>
                    <a:pt x="27916" y="21866"/>
                    <a:pt x="28053" y="22026"/>
                  </a:cubicBezTo>
                  <a:cubicBezTo>
                    <a:pt x="28281" y="22345"/>
                    <a:pt x="28509" y="22665"/>
                    <a:pt x="28692" y="23030"/>
                  </a:cubicBezTo>
                  <a:cubicBezTo>
                    <a:pt x="28852" y="23327"/>
                    <a:pt x="28966" y="23692"/>
                    <a:pt x="28943" y="24057"/>
                  </a:cubicBezTo>
                  <a:cubicBezTo>
                    <a:pt x="28897" y="24422"/>
                    <a:pt x="28692" y="24765"/>
                    <a:pt x="28487" y="25061"/>
                  </a:cubicBezTo>
                  <a:cubicBezTo>
                    <a:pt x="28281" y="25358"/>
                    <a:pt x="28053" y="25632"/>
                    <a:pt x="27779" y="25860"/>
                  </a:cubicBezTo>
                  <a:cubicBezTo>
                    <a:pt x="27665" y="25974"/>
                    <a:pt x="27528" y="26111"/>
                    <a:pt x="27391" y="26203"/>
                  </a:cubicBezTo>
                  <a:cubicBezTo>
                    <a:pt x="27345" y="26203"/>
                    <a:pt x="27277" y="26226"/>
                    <a:pt x="27231" y="26248"/>
                  </a:cubicBezTo>
                  <a:cubicBezTo>
                    <a:pt x="27231" y="26203"/>
                    <a:pt x="27231" y="26180"/>
                    <a:pt x="27231" y="26157"/>
                  </a:cubicBezTo>
                  <a:cubicBezTo>
                    <a:pt x="27254" y="25335"/>
                    <a:pt x="27300" y="24514"/>
                    <a:pt x="27323" y="23669"/>
                  </a:cubicBezTo>
                  <a:cubicBezTo>
                    <a:pt x="27345" y="23213"/>
                    <a:pt x="27368" y="22756"/>
                    <a:pt x="27414" y="22277"/>
                  </a:cubicBezTo>
                  <a:cubicBezTo>
                    <a:pt x="27437" y="22049"/>
                    <a:pt x="27459" y="21843"/>
                    <a:pt x="27505" y="21615"/>
                  </a:cubicBezTo>
                  <a:cubicBezTo>
                    <a:pt x="27505" y="21569"/>
                    <a:pt x="27505" y="21524"/>
                    <a:pt x="27505" y="21501"/>
                  </a:cubicBezTo>
                  <a:cubicBezTo>
                    <a:pt x="27528" y="21478"/>
                    <a:pt x="27551" y="21455"/>
                    <a:pt x="27574" y="21409"/>
                  </a:cubicBezTo>
                  <a:close/>
                  <a:moveTo>
                    <a:pt x="12098" y="8673"/>
                  </a:moveTo>
                  <a:cubicBezTo>
                    <a:pt x="12303" y="8741"/>
                    <a:pt x="12532" y="8764"/>
                    <a:pt x="12714" y="8787"/>
                  </a:cubicBezTo>
                  <a:cubicBezTo>
                    <a:pt x="13468" y="8901"/>
                    <a:pt x="14244" y="8992"/>
                    <a:pt x="14997" y="9107"/>
                  </a:cubicBezTo>
                  <a:cubicBezTo>
                    <a:pt x="15586" y="9202"/>
                    <a:pt x="16176" y="9329"/>
                    <a:pt x="16766" y="9329"/>
                  </a:cubicBezTo>
                  <a:cubicBezTo>
                    <a:pt x="16884" y="9329"/>
                    <a:pt x="17002" y="9323"/>
                    <a:pt x="17120" y="9312"/>
                  </a:cubicBezTo>
                  <a:cubicBezTo>
                    <a:pt x="17211" y="9426"/>
                    <a:pt x="17302" y="9517"/>
                    <a:pt x="17416" y="9632"/>
                  </a:cubicBezTo>
                  <a:cubicBezTo>
                    <a:pt x="17599" y="9837"/>
                    <a:pt x="17759" y="10065"/>
                    <a:pt x="17941" y="10294"/>
                  </a:cubicBezTo>
                  <a:cubicBezTo>
                    <a:pt x="18238" y="10704"/>
                    <a:pt x="18558" y="11115"/>
                    <a:pt x="18854" y="11526"/>
                  </a:cubicBezTo>
                  <a:cubicBezTo>
                    <a:pt x="19471" y="12371"/>
                    <a:pt x="20064" y="13215"/>
                    <a:pt x="20680" y="14083"/>
                  </a:cubicBezTo>
                  <a:cubicBezTo>
                    <a:pt x="21867" y="15772"/>
                    <a:pt x="23054" y="17483"/>
                    <a:pt x="24401" y="19058"/>
                  </a:cubicBezTo>
                  <a:cubicBezTo>
                    <a:pt x="25154" y="19949"/>
                    <a:pt x="25953" y="20793"/>
                    <a:pt x="26820" y="21592"/>
                  </a:cubicBezTo>
                  <a:cubicBezTo>
                    <a:pt x="26843" y="21615"/>
                    <a:pt x="26889" y="21638"/>
                    <a:pt x="26912" y="21661"/>
                  </a:cubicBezTo>
                  <a:cubicBezTo>
                    <a:pt x="26889" y="21820"/>
                    <a:pt x="26866" y="21980"/>
                    <a:pt x="26843" y="22117"/>
                  </a:cubicBezTo>
                  <a:cubicBezTo>
                    <a:pt x="26752" y="22665"/>
                    <a:pt x="26752" y="23213"/>
                    <a:pt x="26729" y="23760"/>
                  </a:cubicBezTo>
                  <a:cubicBezTo>
                    <a:pt x="26706" y="24308"/>
                    <a:pt x="26706" y="24879"/>
                    <a:pt x="26683" y="25427"/>
                  </a:cubicBezTo>
                  <a:cubicBezTo>
                    <a:pt x="26661" y="25678"/>
                    <a:pt x="26661" y="25952"/>
                    <a:pt x="26661" y="26203"/>
                  </a:cubicBezTo>
                  <a:cubicBezTo>
                    <a:pt x="26638" y="26271"/>
                    <a:pt x="26638" y="26317"/>
                    <a:pt x="26638" y="26363"/>
                  </a:cubicBezTo>
                  <a:cubicBezTo>
                    <a:pt x="26546" y="26454"/>
                    <a:pt x="26432" y="26568"/>
                    <a:pt x="26341" y="26682"/>
                  </a:cubicBezTo>
                  <a:cubicBezTo>
                    <a:pt x="26044" y="26796"/>
                    <a:pt x="25839" y="27047"/>
                    <a:pt x="25611" y="27253"/>
                  </a:cubicBezTo>
                  <a:cubicBezTo>
                    <a:pt x="25382" y="27458"/>
                    <a:pt x="25154" y="27664"/>
                    <a:pt x="24926" y="27869"/>
                  </a:cubicBezTo>
                  <a:cubicBezTo>
                    <a:pt x="24469" y="28257"/>
                    <a:pt x="24013" y="28668"/>
                    <a:pt x="23534" y="29033"/>
                  </a:cubicBezTo>
                  <a:cubicBezTo>
                    <a:pt x="23054" y="29398"/>
                    <a:pt x="22575" y="29763"/>
                    <a:pt x="22073" y="30106"/>
                  </a:cubicBezTo>
                  <a:cubicBezTo>
                    <a:pt x="21822" y="30266"/>
                    <a:pt x="21593" y="30448"/>
                    <a:pt x="21342" y="30608"/>
                  </a:cubicBezTo>
                  <a:cubicBezTo>
                    <a:pt x="21228" y="30676"/>
                    <a:pt x="21091" y="30745"/>
                    <a:pt x="20954" y="30859"/>
                  </a:cubicBezTo>
                  <a:cubicBezTo>
                    <a:pt x="20749" y="30745"/>
                    <a:pt x="20475" y="30722"/>
                    <a:pt x="20247" y="30699"/>
                  </a:cubicBezTo>
                  <a:cubicBezTo>
                    <a:pt x="19745" y="30676"/>
                    <a:pt x="19288" y="30722"/>
                    <a:pt x="18786" y="30631"/>
                  </a:cubicBezTo>
                  <a:cubicBezTo>
                    <a:pt x="18238" y="30562"/>
                    <a:pt x="17713" y="30517"/>
                    <a:pt x="17142" y="30471"/>
                  </a:cubicBezTo>
                  <a:cubicBezTo>
                    <a:pt x="16869" y="30448"/>
                    <a:pt x="16572" y="30425"/>
                    <a:pt x="16298" y="30403"/>
                  </a:cubicBezTo>
                  <a:cubicBezTo>
                    <a:pt x="16229" y="30403"/>
                    <a:pt x="16184" y="30380"/>
                    <a:pt x="16115" y="30380"/>
                  </a:cubicBezTo>
                  <a:cubicBezTo>
                    <a:pt x="16115" y="30334"/>
                    <a:pt x="16092" y="30266"/>
                    <a:pt x="16070" y="30197"/>
                  </a:cubicBezTo>
                  <a:cubicBezTo>
                    <a:pt x="15819" y="29763"/>
                    <a:pt x="15476" y="29330"/>
                    <a:pt x="15157" y="28919"/>
                  </a:cubicBezTo>
                  <a:cubicBezTo>
                    <a:pt x="14860" y="28531"/>
                    <a:pt x="14540" y="28143"/>
                    <a:pt x="14198" y="27778"/>
                  </a:cubicBezTo>
                  <a:cubicBezTo>
                    <a:pt x="13856" y="27412"/>
                    <a:pt x="13490" y="27047"/>
                    <a:pt x="13148" y="26659"/>
                  </a:cubicBezTo>
                  <a:cubicBezTo>
                    <a:pt x="12828" y="26271"/>
                    <a:pt x="12555" y="25883"/>
                    <a:pt x="12258" y="25495"/>
                  </a:cubicBezTo>
                  <a:cubicBezTo>
                    <a:pt x="11002" y="23829"/>
                    <a:pt x="9679" y="22185"/>
                    <a:pt x="8332" y="20588"/>
                  </a:cubicBezTo>
                  <a:cubicBezTo>
                    <a:pt x="7944" y="20131"/>
                    <a:pt x="7579" y="19698"/>
                    <a:pt x="7191" y="19241"/>
                  </a:cubicBezTo>
                  <a:cubicBezTo>
                    <a:pt x="7008" y="19036"/>
                    <a:pt x="6825" y="18807"/>
                    <a:pt x="6620" y="18602"/>
                  </a:cubicBezTo>
                  <a:cubicBezTo>
                    <a:pt x="6460" y="18419"/>
                    <a:pt x="6323" y="18237"/>
                    <a:pt x="6141" y="18077"/>
                  </a:cubicBezTo>
                  <a:cubicBezTo>
                    <a:pt x="6163" y="17894"/>
                    <a:pt x="6186" y="17712"/>
                    <a:pt x="6209" y="17529"/>
                  </a:cubicBezTo>
                  <a:cubicBezTo>
                    <a:pt x="6232" y="17118"/>
                    <a:pt x="6232" y="16707"/>
                    <a:pt x="6278" y="16297"/>
                  </a:cubicBezTo>
                  <a:cubicBezTo>
                    <a:pt x="6323" y="15863"/>
                    <a:pt x="6346" y="15429"/>
                    <a:pt x="6369" y="14996"/>
                  </a:cubicBezTo>
                  <a:cubicBezTo>
                    <a:pt x="6392" y="14767"/>
                    <a:pt x="6460" y="14585"/>
                    <a:pt x="6529" y="14356"/>
                  </a:cubicBezTo>
                  <a:cubicBezTo>
                    <a:pt x="6574" y="14128"/>
                    <a:pt x="6620" y="13900"/>
                    <a:pt x="6620" y="13672"/>
                  </a:cubicBezTo>
                  <a:cubicBezTo>
                    <a:pt x="6620" y="13649"/>
                    <a:pt x="6620" y="13649"/>
                    <a:pt x="6620" y="13626"/>
                  </a:cubicBezTo>
                  <a:cubicBezTo>
                    <a:pt x="6620" y="13535"/>
                    <a:pt x="6620" y="13443"/>
                    <a:pt x="6620" y="13329"/>
                  </a:cubicBezTo>
                  <a:cubicBezTo>
                    <a:pt x="6620" y="13284"/>
                    <a:pt x="6620" y="13238"/>
                    <a:pt x="6620" y="13192"/>
                  </a:cubicBezTo>
                  <a:cubicBezTo>
                    <a:pt x="7122" y="12873"/>
                    <a:pt x="7556" y="12485"/>
                    <a:pt x="8012" y="12097"/>
                  </a:cubicBezTo>
                  <a:cubicBezTo>
                    <a:pt x="8469" y="11709"/>
                    <a:pt x="8925" y="11321"/>
                    <a:pt x="9382" y="10933"/>
                  </a:cubicBezTo>
                  <a:cubicBezTo>
                    <a:pt x="10272" y="10157"/>
                    <a:pt x="11162" y="9381"/>
                    <a:pt x="12098" y="8673"/>
                  </a:cubicBezTo>
                  <a:close/>
                  <a:moveTo>
                    <a:pt x="16024" y="31065"/>
                  </a:moveTo>
                  <a:lnTo>
                    <a:pt x="16024" y="31065"/>
                  </a:lnTo>
                  <a:cubicBezTo>
                    <a:pt x="16184" y="31087"/>
                    <a:pt x="16344" y="31087"/>
                    <a:pt x="16503" y="31087"/>
                  </a:cubicBezTo>
                  <a:cubicBezTo>
                    <a:pt x="17005" y="31110"/>
                    <a:pt x="17508" y="31156"/>
                    <a:pt x="18010" y="31201"/>
                  </a:cubicBezTo>
                  <a:cubicBezTo>
                    <a:pt x="18215" y="31224"/>
                    <a:pt x="18421" y="31293"/>
                    <a:pt x="18649" y="31361"/>
                  </a:cubicBezTo>
                  <a:cubicBezTo>
                    <a:pt x="18877" y="31407"/>
                    <a:pt x="19105" y="31430"/>
                    <a:pt x="19356" y="31453"/>
                  </a:cubicBezTo>
                  <a:cubicBezTo>
                    <a:pt x="19585" y="31475"/>
                    <a:pt x="19836" y="31475"/>
                    <a:pt x="20064" y="31475"/>
                  </a:cubicBezTo>
                  <a:cubicBezTo>
                    <a:pt x="20178" y="31498"/>
                    <a:pt x="20292" y="31498"/>
                    <a:pt x="20406" y="31498"/>
                  </a:cubicBezTo>
                  <a:cubicBezTo>
                    <a:pt x="20292" y="31590"/>
                    <a:pt x="20178" y="31681"/>
                    <a:pt x="20064" y="31772"/>
                  </a:cubicBezTo>
                  <a:cubicBezTo>
                    <a:pt x="19836" y="31978"/>
                    <a:pt x="19585" y="32183"/>
                    <a:pt x="19334" y="32388"/>
                  </a:cubicBezTo>
                  <a:cubicBezTo>
                    <a:pt x="19128" y="32548"/>
                    <a:pt x="18968" y="32662"/>
                    <a:pt x="18695" y="32685"/>
                  </a:cubicBezTo>
                  <a:cubicBezTo>
                    <a:pt x="18558" y="32685"/>
                    <a:pt x="18421" y="32691"/>
                    <a:pt x="18284" y="32691"/>
                  </a:cubicBezTo>
                  <a:cubicBezTo>
                    <a:pt x="18147" y="32691"/>
                    <a:pt x="18010" y="32685"/>
                    <a:pt x="17873" y="32662"/>
                  </a:cubicBezTo>
                  <a:cubicBezTo>
                    <a:pt x="17348" y="32571"/>
                    <a:pt x="17005" y="32137"/>
                    <a:pt x="16663" y="31772"/>
                  </a:cubicBezTo>
                  <a:cubicBezTo>
                    <a:pt x="16458" y="31544"/>
                    <a:pt x="16252" y="31293"/>
                    <a:pt x="16024" y="31065"/>
                  </a:cubicBezTo>
                  <a:close/>
                  <a:moveTo>
                    <a:pt x="3443" y="0"/>
                  </a:moveTo>
                  <a:cubicBezTo>
                    <a:pt x="3288" y="0"/>
                    <a:pt x="3139" y="70"/>
                    <a:pt x="2991" y="159"/>
                  </a:cubicBezTo>
                  <a:cubicBezTo>
                    <a:pt x="2626" y="387"/>
                    <a:pt x="2283" y="661"/>
                    <a:pt x="1941" y="935"/>
                  </a:cubicBezTo>
                  <a:cubicBezTo>
                    <a:pt x="1598" y="1209"/>
                    <a:pt x="1256" y="1483"/>
                    <a:pt x="959" y="1803"/>
                  </a:cubicBezTo>
                  <a:cubicBezTo>
                    <a:pt x="663" y="2076"/>
                    <a:pt x="275" y="2396"/>
                    <a:pt x="138" y="2784"/>
                  </a:cubicBezTo>
                  <a:cubicBezTo>
                    <a:pt x="1" y="3263"/>
                    <a:pt x="366" y="3629"/>
                    <a:pt x="617" y="3994"/>
                  </a:cubicBezTo>
                  <a:cubicBezTo>
                    <a:pt x="891" y="4382"/>
                    <a:pt x="1188" y="4770"/>
                    <a:pt x="1461" y="5158"/>
                  </a:cubicBezTo>
                  <a:cubicBezTo>
                    <a:pt x="2009" y="5911"/>
                    <a:pt x="2557" y="6664"/>
                    <a:pt x="3128" y="7418"/>
                  </a:cubicBezTo>
                  <a:cubicBezTo>
                    <a:pt x="3744" y="8262"/>
                    <a:pt x="4383" y="9107"/>
                    <a:pt x="5022" y="9928"/>
                  </a:cubicBezTo>
                  <a:cubicBezTo>
                    <a:pt x="5365" y="10362"/>
                    <a:pt x="5684" y="10796"/>
                    <a:pt x="6026" y="11207"/>
                  </a:cubicBezTo>
                  <a:cubicBezTo>
                    <a:pt x="6278" y="11549"/>
                    <a:pt x="6551" y="11891"/>
                    <a:pt x="6825" y="12188"/>
                  </a:cubicBezTo>
                  <a:cubicBezTo>
                    <a:pt x="6666" y="12348"/>
                    <a:pt x="6506" y="12508"/>
                    <a:pt x="6346" y="12690"/>
                  </a:cubicBezTo>
                  <a:lnTo>
                    <a:pt x="6323" y="12690"/>
                  </a:lnTo>
                  <a:cubicBezTo>
                    <a:pt x="6255" y="12667"/>
                    <a:pt x="6186" y="12667"/>
                    <a:pt x="6118" y="12667"/>
                  </a:cubicBezTo>
                  <a:cubicBezTo>
                    <a:pt x="6049" y="12690"/>
                    <a:pt x="6004" y="12713"/>
                    <a:pt x="5981" y="12759"/>
                  </a:cubicBezTo>
                  <a:cubicBezTo>
                    <a:pt x="5890" y="12804"/>
                    <a:pt x="5821" y="12850"/>
                    <a:pt x="5730" y="12918"/>
                  </a:cubicBezTo>
                  <a:cubicBezTo>
                    <a:pt x="5524" y="13055"/>
                    <a:pt x="5319" y="13215"/>
                    <a:pt x="5136" y="13398"/>
                  </a:cubicBezTo>
                  <a:cubicBezTo>
                    <a:pt x="4748" y="13740"/>
                    <a:pt x="4406" y="14151"/>
                    <a:pt x="4086" y="14539"/>
                  </a:cubicBezTo>
                  <a:cubicBezTo>
                    <a:pt x="3927" y="14722"/>
                    <a:pt x="3790" y="14904"/>
                    <a:pt x="3698" y="15110"/>
                  </a:cubicBezTo>
                  <a:cubicBezTo>
                    <a:pt x="3653" y="15178"/>
                    <a:pt x="3653" y="15247"/>
                    <a:pt x="3630" y="15315"/>
                  </a:cubicBezTo>
                  <a:cubicBezTo>
                    <a:pt x="3607" y="15384"/>
                    <a:pt x="3584" y="15475"/>
                    <a:pt x="3584" y="15566"/>
                  </a:cubicBezTo>
                  <a:cubicBezTo>
                    <a:pt x="3516" y="15954"/>
                    <a:pt x="3675" y="16365"/>
                    <a:pt x="3835" y="16707"/>
                  </a:cubicBezTo>
                  <a:cubicBezTo>
                    <a:pt x="4155" y="17392"/>
                    <a:pt x="4611" y="18031"/>
                    <a:pt x="5136" y="18556"/>
                  </a:cubicBezTo>
                  <a:cubicBezTo>
                    <a:pt x="5283" y="18686"/>
                    <a:pt x="5475" y="18863"/>
                    <a:pt x="5657" y="18863"/>
                  </a:cubicBezTo>
                  <a:cubicBezTo>
                    <a:pt x="5730" y="18863"/>
                    <a:pt x="5801" y="18834"/>
                    <a:pt x="5867" y="18762"/>
                  </a:cubicBezTo>
                  <a:cubicBezTo>
                    <a:pt x="6072" y="19036"/>
                    <a:pt x="6323" y="19287"/>
                    <a:pt x="6551" y="19515"/>
                  </a:cubicBezTo>
                  <a:cubicBezTo>
                    <a:pt x="6871" y="19903"/>
                    <a:pt x="7191" y="20314"/>
                    <a:pt x="7510" y="20702"/>
                  </a:cubicBezTo>
                  <a:cubicBezTo>
                    <a:pt x="8172" y="21501"/>
                    <a:pt x="8834" y="22322"/>
                    <a:pt x="9473" y="23144"/>
                  </a:cubicBezTo>
                  <a:cubicBezTo>
                    <a:pt x="10112" y="23966"/>
                    <a:pt x="10751" y="24788"/>
                    <a:pt x="11390" y="25609"/>
                  </a:cubicBezTo>
                  <a:cubicBezTo>
                    <a:pt x="11847" y="26226"/>
                    <a:pt x="12303" y="26842"/>
                    <a:pt x="12806" y="27412"/>
                  </a:cubicBezTo>
                  <a:cubicBezTo>
                    <a:pt x="12988" y="27595"/>
                    <a:pt x="13148" y="27801"/>
                    <a:pt x="13331" y="27960"/>
                  </a:cubicBezTo>
                  <a:cubicBezTo>
                    <a:pt x="13673" y="28348"/>
                    <a:pt x="14015" y="28714"/>
                    <a:pt x="14335" y="29124"/>
                  </a:cubicBezTo>
                  <a:cubicBezTo>
                    <a:pt x="14381" y="29170"/>
                    <a:pt x="14426" y="29216"/>
                    <a:pt x="14449" y="29261"/>
                  </a:cubicBezTo>
                  <a:cubicBezTo>
                    <a:pt x="14700" y="29581"/>
                    <a:pt x="14928" y="29946"/>
                    <a:pt x="15179" y="30266"/>
                  </a:cubicBezTo>
                  <a:cubicBezTo>
                    <a:pt x="15134" y="30288"/>
                    <a:pt x="15088" y="30334"/>
                    <a:pt x="15042" y="30403"/>
                  </a:cubicBezTo>
                  <a:cubicBezTo>
                    <a:pt x="14951" y="30540"/>
                    <a:pt x="14997" y="30791"/>
                    <a:pt x="15134" y="30882"/>
                  </a:cubicBezTo>
                  <a:cubicBezTo>
                    <a:pt x="15248" y="31224"/>
                    <a:pt x="15567" y="31521"/>
                    <a:pt x="15796" y="31795"/>
                  </a:cubicBezTo>
                  <a:cubicBezTo>
                    <a:pt x="16115" y="32137"/>
                    <a:pt x="16412" y="32525"/>
                    <a:pt x="16754" y="32822"/>
                  </a:cubicBezTo>
                  <a:cubicBezTo>
                    <a:pt x="17097" y="33142"/>
                    <a:pt x="17485" y="33324"/>
                    <a:pt x="17918" y="33370"/>
                  </a:cubicBezTo>
                  <a:cubicBezTo>
                    <a:pt x="18114" y="33399"/>
                    <a:pt x="18327" y="33420"/>
                    <a:pt x="18538" y="33420"/>
                  </a:cubicBezTo>
                  <a:cubicBezTo>
                    <a:pt x="18819" y="33420"/>
                    <a:pt x="19099" y="33383"/>
                    <a:pt x="19334" y="33279"/>
                  </a:cubicBezTo>
                  <a:cubicBezTo>
                    <a:pt x="19493" y="33187"/>
                    <a:pt x="19653" y="33096"/>
                    <a:pt x="19790" y="32982"/>
                  </a:cubicBezTo>
                  <a:cubicBezTo>
                    <a:pt x="19881" y="33210"/>
                    <a:pt x="20064" y="33438"/>
                    <a:pt x="20201" y="33552"/>
                  </a:cubicBezTo>
                  <a:cubicBezTo>
                    <a:pt x="20319" y="33656"/>
                    <a:pt x="20449" y="33697"/>
                    <a:pt x="20582" y="33697"/>
                  </a:cubicBezTo>
                  <a:cubicBezTo>
                    <a:pt x="20860" y="33697"/>
                    <a:pt x="21149" y="33517"/>
                    <a:pt x="21365" y="33347"/>
                  </a:cubicBezTo>
                  <a:cubicBezTo>
                    <a:pt x="21685" y="33096"/>
                    <a:pt x="22073" y="32776"/>
                    <a:pt x="22050" y="32343"/>
                  </a:cubicBezTo>
                  <a:cubicBezTo>
                    <a:pt x="22004" y="31909"/>
                    <a:pt x="21685" y="31521"/>
                    <a:pt x="21434" y="31179"/>
                  </a:cubicBezTo>
                  <a:cubicBezTo>
                    <a:pt x="21479" y="31156"/>
                    <a:pt x="21525" y="31110"/>
                    <a:pt x="21571" y="31087"/>
                  </a:cubicBezTo>
                  <a:cubicBezTo>
                    <a:pt x="21844" y="30928"/>
                    <a:pt x="22096" y="30768"/>
                    <a:pt x="22347" y="30585"/>
                  </a:cubicBezTo>
                  <a:cubicBezTo>
                    <a:pt x="22872" y="30243"/>
                    <a:pt x="23374" y="29900"/>
                    <a:pt x="23876" y="29512"/>
                  </a:cubicBezTo>
                  <a:cubicBezTo>
                    <a:pt x="24355" y="29147"/>
                    <a:pt x="24857" y="28782"/>
                    <a:pt x="25337" y="28394"/>
                  </a:cubicBezTo>
                  <a:cubicBezTo>
                    <a:pt x="25565" y="28189"/>
                    <a:pt x="25793" y="28006"/>
                    <a:pt x="25999" y="27801"/>
                  </a:cubicBezTo>
                  <a:cubicBezTo>
                    <a:pt x="26113" y="27709"/>
                    <a:pt x="26273" y="27595"/>
                    <a:pt x="26410" y="27481"/>
                  </a:cubicBezTo>
                  <a:cubicBezTo>
                    <a:pt x="26478" y="27412"/>
                    <a:pt x="26546" y="27344"/>
                    <a:pt x="26615" y="27298"/>
                  </a:cubicBezTo>
                  <a:cubicBezTo>
                    <a:pt x="26638" y="27276"/>
                    <a:pt x="26661" y="27230"/>
                    <a:pt x="26683" y="27207"/>
                  </a:cubicBezTo>
                  <a:cubicBezTo>
                    <a:pt x="26729" y="27572"/>
                    <a:pt x="27003" y="27983"/>
                    <a:pt x="27323" y="28120"/>
                  </a:cubicBezTo>
                  <a:cubicBezTo>
                    <a:pt x="27422" y="28172"/>
                    <a:pt x="27520" y="28195"/>
                    <a:pt x="27617" y="28195"/>
                  </a:cubicBezTo>
                  <a:cubicBezTo>
                    <a:pt x="27940" y="28195"/>
                    <a:pt x="28240" y="27943"/>
                    <a:pt x="28487" y="27732"/>
                  </a:cubicBezTo>
                  <a:cubicBezTo>
                    <a:pt x="28806" y="27435"/>
                    <a:pt x="29057" y="27047"/>
                    <a:pt x="29012" y="26614"/>
                  </a:cubicBezTo>
                  <a:cubicBezTo>
                    <a:pt x="28989" y="26363"/>
                    <a:pt x="28852" y="26043"/>
                    <a:pt x="28646" y="25815"/>
                  </a:cubicBezTo>
                  <a:cubicBezTo>
                    <a:pt x="28806" y="25655"/>
                    <a:pt x="28943" y="25472"/>
                    <a:pt x="29057" y="25267"/>
                  </a:cubicBezTo>
                  <a:cubicBezTo>
                    <a:pt x="29331" y="24856"/>
                    <a:pt x="29537" y="24400"/>
                    <a:pt x="29537" y="23897"/>
                  </a:cubicBezTo>
                  <a:cubicBezTo>
                    <a:pt x="29537" y="23395"/>
                    <a:pt x="29354" y="22939"/>
                    <a:pt x="29103" y="22505"/>
                  </a:cubicBezTo>
                  <a:cubicBezTo>
                    <a:pt x="28806" y="22003"/>
                    <a:pt x="28487" y="21501"/>
                    <a:pt x="28121" y="21044"/>
                  </a:cubicBezTo>
                  <a:cubicBezTo>
                    <a:pt x="27973" y="20854"/>
                    <a:pt x="27786" y="20722"/>
                    <a:pt x="27559" y="20722"/>
                  </a:cubicBezTo>
                  <a:cubicBezTo>
                    <a:pt x="27542" y="20722"/>
                    <a:pt x="27523" y="20723"/>
                    <a:pt x="27505" y="20725"/>
                  </a:cubicBezTo>
                  <a:cubicBezTo>
                    <a:pt x="27391" y="20725"/>
                    <a:pt x="27300" y="20770"/>
                    <a:pt x="27208" y="20816"/>
                  </a:cubicBezTo>
                  <a:cubicBezTo>
                    <a:pt x="24241" y="18031"/>
                    <a:pt x="22050" y="14516"/>
                    <a:pt x="19630" y="11229"/>
                  </a:cubicBezTo>
                  <a:cubicBezTo>
                    <a:pt x="19288" y="10750"/>
                    <a:pt x="18923" y="10294"/>
                    <a:pt x="18558" y="9814"/>
                  </a:cubicBezTo>
                  <a:cubicBezTo>
                    <a:pt x="18329" y="9540"/>
                    <a:pt x="18055" y="9175"/>
                    <a:pt x="17759" y="8924"/>
                  </a:cubicBezTo>
                  <a:cubicBezTo>
                    <a:pt x="17873" y="8536"/>
                    <a:pt x="17622" y="7965"/>
                    <a:pt x="17348" y="7646"/>
                  </a:cubicBezTo>
                  <a:cubicBezTo>
                    <a:pt x="17257" y="7555"/>
                    <a:pt x="17165" y="7440"/>
                    <a:pt x="17051" y="7349"/>
                  </a:cubicBezTo>
                  <a:cubicBezTo>
                    <a:pt x="16869" y="7121"/>
                    <a:pt x="16617" y="6961"/>
                    <a:pt x="16389" y="6778"/>
                  </a:cubicBezTo>
                  <a:cubicBezTo>
                    <a:pt x="16115" y="6573"/>
                    <a:pt x="15819" y="6390"/>
                    <a:pt x="15522" y="6231"/>
                  </a:cubicBezTo>
                  <a:cubicBezTo>
                    <a:pt x="15332" y="6132"/>
                    <a:pt x="15133" y="6092"/>
                    <a:pt x="14932" y="6092"/>
                  </a:cubicBezTo>
                  <a:cubicBezTo>
                    <a:pt x="14482" y="6092"/>
                    <a:pt x="14022" y="6292"/>
                    <a:pt x="13627" y="6482"/>
                  </a:cubicBezTo>
                  <a:cubicBezTo>
                    <a:pt x="13331" y="6641"/>
                    <a:pt x="13057" y="6847"/>
                    <a:pt x="12760" y="7030"/>
                  </a:cubicBezTo>
                  <a:cubicBezTo>
                    <a:pt x="12486" y="7212"/>
                    <a:pt x="12189" y="7395"/>
                    <a:pt x="11938" y="7623"/>
                  </a:cubicBezTo>
                  <a:cubicBezTo>
                    <a:pt x="11801" y="7760"/>
                    <a:pt x="11710" y="7920"/>
                    <a:pt x="11687" y="8079"/>
                  </a:cubicBezTo>
                  <a:cubicBezTo>
                    <a:pt x="11459" y="8262"/>
                    <a:pt x="11231" y="8422"/>
                    <a:pt x="11002" y="8604"/>
                  </a:cubicBezTo>
                  <a:cubicBezTo>
                    <a:pt x="10432" y="7988"/>
                    <a:pt x="9861" y="7349"/>
                    <a:pt x="9336" y="6664"/>
                  </a:cubicBezTo>
                  <a:cubicBezTo>
                    <a:pt x="8788" y="5980"/>
                    <a:pt x="8286" y="5272"/>
                    <a:pt x="7761" y="4564"/>
                  </a:cubicBezTo>
                  <a:cubicBezTo>
                    <a:pt x="6666" y="3126"/>
                    <a:pt x="5479" y="1734"/>
                    <a:pt x="4178" y="479"/>
                  </a:cubicBezTo>
                  <a:cubicBezTo>
                    <a:pt x="4018" y="342"/>
                    <a:pt x="3881" y="159"/>
                    <a:pt x="3698" y="68"/>
                  </a:cubicBezTo>
                  <a:cubicBezTo>
                    <a:pt x="3611" y="20"/>
                    <a:pt x="3526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593" name="Google Shape;6812;p72"/>
          <p:cNvGrpSpPr/>
          <p:nvPr/>
        </p:nvGrpSpPr>
        <p:grpSpPr>
          <a:xfrm>
            <a:off x="3926520" y="4412160"/>
            <a:ext cx="235440" cy="346320"/>
            <a:chOff x="3926520" y="4412160"/>
            <a:chExt cx="235440" cy="346320"/>
          </a:xfrm>
        </p:grpSpPr>
        <p:sp>
          <p:nvSpPr>
            <p:cNvPr id="3594" name="Google Shape;6813;p72"/>
            <p:cNvSpPr/>
            <p:nvPr/>
          </p:nvSpPr>
          <p:spPr>
            <a:xfrm>
              <a:off x="3933360" y="4453560"/>
              <a:ext cx="221400" cy="297720"/>
            </a:xfrm>
            <a:custGeom>
              <a:avLst/>
              <a:gdLst>
                <a:gd name="textAreaLeft" fmla="*/ 0 w 221400"/>
                <a:gd name="textAreaRight" fmla="*/ 221760 w 221400"/>
                <a:gd name="textAreaTop" fmla="*/ 0 h 297720"/>
                <a:gd name="textAreaBottom" fmla="*/ 298080 h 297720"/>
              </a:gdLst>
              <a:ahLst/>
              <a:rect l="textAreaLeft" t="textAreaTop" r="textAreaRight" b="textAreaBottom"/>
              <a:pathLst>
                <a:path w="6271" h="8432">
                  <a:moveTo>
                    <a:pt x="0" y="1"/>
                  </a:moveTo>
                  <a:lnTo>
                    <a:pt x="0" y="1081"/>
                  </a:lnTo>
                  <a:lnTo>
                    <a:pt x="0" y="2836"/>
                  </a:lnTo>
                  <a:lnTo>
                    <a:pt x="0" y="8432"/>
                  </a:lnTo>
                  <a:lnTo>
                    <a:pt x="5823" y="8432"/>
                  </a:lnTo>
                  <a:cubicBezTo>
                    <a:pt x="6070" y="8432"/>
                    <a:pt x="6270" y="8231"/>
                    <a:pt x="6270" y="7984"/>
                  </a:cubicBezTo>
                  <a:lnTo>
                    <a:pt x="6270" y="448"/>
                  </a:lnTo>
                  <a:cubicBezTo>
                    <a:pt x="6270" y="200"/>
                    <a:pt x="6070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5" name="Google Shape;6814;p72"/>
            <p:cNvSpPr/>
            <p:nvPr/>
          </p:nvSpPr>
          <p:spPr>
            <a:xfrm>
              <a:off x="3933360" y="4419000"/>
              <a:ext cx="193320" cy="34200"/>
            </a:xfrm>
            <a:custGeom>
              <a:avLst/>
              <a:gdLst>
                <a:gd name="textAreaLeft" fmla="*/ 0 w 193320"/>
                <a:gd name="textAreaRight" fmla="*/ 193680 w 193320"/>
                <a:gd name="textAreaTop" fmla="*/ 0 h 34200"/>
                <a:gd name="textAreaBottom" fmla="*/ 34560 h 34200"/>
              </a:gdLst>
              <a:ahLst/>
              <a:rect l="textAreaLeft" t="textAreaTop" r="textAreaRight" b="textAreaBottom"/>
              <a:pathLst>
                <a:path w="5480" h="980">
                  <a:moveTo>
                    <a:pt x="5033" y="0"/>
                  </a:moveTo>
                  <a:cubicBezTo>
                    <a:pt x="5004" y="0"/>
                    <a:pt x="4975" y="3"/>
                    <a:pt x="4946" y="9"/>
                  </a:cubicBezTo>
                  <a:lnTo>
                    <a:pt x="0" y="980"/>
                  </a:lnTo>
                  <a:lnTo>
                    <a:pt x="5479" y="975"/>
                  </a:lnTo>
                  <a:lnTo>
                    <a:pt x="5479" y="448"/>
                  </a:lnTo>
                  <a:cubicBezTo>
                    <a:pt x="5479" y="196"/>
                    <a:pt x="5273" y="0"/>
                    <a:pt x="503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6" name="Google Shape;6815;p72"/>
            <p:cNvSpPr/>
            <p:nvPr/>
          </p:nvSpPr>
          <p:spPr>
            <a:xfrm>
              <a:off x="3972600" y="4502880"/>
              <a:ext cx="142920" cy="142920"/>
            </a:xfrm>
            <a:custGeom>
              <a:avLst/>
              <a:gdLst>
                <a:gd name="textAreaLeft" fmla="*/ 0 w 142920"/>
                <a:gd name="textAreaRight" fmla="*/ 143280 w 14292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4049" h="4050">
                  <a:moveTo>
                    <a:pt x="2025" y="1"/>
                  </a:moveTo>
                  <a:cubicBezTo>
                    <a:pt x="906" y="1"/>
                    <a:pt x="0" y="907"/>
                    <a:pt x="0" y="2026"/>
                  </a:cubicBezTo>
                  <a:cubicBezTo>
                    <a:pt x="0" y="3143"/>
                    <a:pt x="906" y="4049"/>
                    <a:pt x="2025" y="4049"/>
                  </a:cubicBezTo>
                  <a:cubicBezTo>
                    <a:pt x="3143" y="4049"/>
                    <a:pt x="4049" y="3143"/>
                    <a:pt x="4049" y="2026"/>
                  </a:cubicBezTo>
                  <a:cubicBezTo>
                    <a:pt x="4049" y="907"/>
                    <a:pt x="3143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7" name="Google Shape;6816;p72"/>
            <p:cNvSpPr/>
            <p:nvPr/>
          </p:nvSpPr>
          <p:spPr>
            <a:xfrm>
              <a:off x="3926520" y="4412160"/>
              <a:ext cx="235440" cy="346320"/>
            </a:xfrm>
            <a:custGeom>
              <a:avLst/>
              <a:gdLst>
                <a:gd name="textAreaLeft" fmla="*/ 0 w 235440"/>
                <a:gd name="textAreaRight" fmla="*/ 235800 w 235440"/>
                <a:gd name="textAreaTop" fmla="*/ 0 h 346320"/>
                <a:gd name="textAreaBottom" fmla="*/ 346680 h 346320"/>
              </a:gdLst>
              <a:ahLst/>
              <a:rect l="textAreaLeft" t="textAreaTop" r="textAreaRight" b="textAreaBottom"/>
              <a:pathLst>
                <a:path w="6665" h="9805">
                  <a:moveTo>
                    <a:pt x="5229" y="395"/>
                  </a:moveTo>
                  <a:cubicBezTo>
                    <a:pt x="5287" y="395"/>
                    <a:pt x="5343" y="414"/>
                    <a:pt x="5387" y="452"/>
                  </a:cubicBezTo>
                  <a:cubicBezTo>
                    <a:pt x="5446" y="500"/>
                    <a:pt x="5479" y="570"/>
                    <a:pt x="5479" y="645"/>
                  </a:cubicBezTo>
                  <a:lnTo>
                    <a:pt x="5479" y="979"/>
                  </a:lnTo>
                  <a:lnTo>
                    <a:pt x="2227" y="979"/>
                  </a:lnTo>
                  <a:lnTo>
                    <a:pt x="5180" y="399"/>
                  </a:lnTo>
                  <a:cubicBezTo>
                    <a:pt x="5197" y="396"/>
                    <a:pt x="5213" y="395"/>
                    <a:pt x="5229" y="395"/>
                  </a:cubicBezTo>
                  <a:close/>
                  <a:moveTo>
                    <a:pt x="5230" y="0"/>
                  </a:moveTo>
                  <a:cubicBezTo>
                    <a:pt x="5189" y="0"/>
                    <a:pt x="5146" y="4"/>
                    <a:pt x="5104" y="13"/>
                  </a:cubicBezTo>
                  <a:lnTo>
                    <a:pt x="159" y="983"/>
                  </a:lnTo>
                  <a:cubicBezTo>
                    <a:pt x="68" y="1000"/>
                    <a:pt x="0" y="1084"/>
                    <a:pt x="0" y="1177"/>
                  </a:cubicBezTo>
                  <a:lnTo>
                    <a:pt x="0" y="2257"/>
                  </a:lnTo>
                  <a:cubicBezTo>
                    <a:pt x="0" y="2366"/>
                    <a:pt x="88" y="2454"/>
                    <a:pt x="197" y="2454"/>
                  </a:cubicBezTo>
                  <a:cubicBezTo>
                    <a:pt x="307" y="2454"/>
                    <a:pt x="395" y="2366"/>
                    <a:pt x="395" y="2257"/>
                  </a:cubicBezTo>
                  <a:lnTo>
                    <a:pt x="395" y="1374"/>
                  </a:lnTo>
                  <a:lnTo>
                    <a:pt x="6020" y="1374"/>
                  </a:lnTo>
                  <a:cubicBezTo>
                    <a:pt x="6158" y="1374"/>
                    <a:pt x="6271" y="1486"/>
                    <a:pt x="6271" y="1624"/>
                  </a:cubicBezTo>
                  <a:lnTo>
                    <a:pt x="6271" y="9160"/>
                  </a:lnTo>
                  <a:cubicBezTo>
                    <a:pt x="6271" y="9298"/>
                    <a:pt x="6158" y="9410"/>
                    <a:pt x="6020" y="9410"/>
                  </a:cubicBezTo>
                  <a:lnTo>
                    <a:pt x="395" y="9410"/>
                  </a:lnTo>
                  <a:lnTo>
                    <a:pt x="395" y="4012"/>
                  </a:lnTo>
                  <a:cubicBezTo>
                    <a:pt x="395" y="3903"/>
                    <a:pt x="307" y="3815"/>
                    <a:pt x="197" y="3815"/>
                  </a:cubicBezTo>
                  <a:cubicBezTo>
                    <a:pt x="88" y="3815"/>
                    <a:pt x="0" y="3903"/>
                    <a:pt x="0" y="4012"/>
                  </a:cubicBezTo>
                  <a:lnTo>
                    <a:pt x="0" y="9608"/>
                  </a:lnTo>
                  <a:cubicBezTo>
                    <a:pt x="0" y="9717"/>
                    <a:pt x="88" y="9805"/>
                    <a:pt x="197" y="9805"/>
                  </a:cubicBezTo>
                  <a:lnTo>
                    <a:pt x="6020" y="9805"/>
                  </a:lnTo>
                  <a:cubicBezTo>
                    <a:pt x="6376" y="9805"/>
                    <a:pt x="6665" y="9515"/>
                    <a:pt x="6665" y="9160"/>
                  </a:cubicBezTo>
                  <a:lnTo>
                    <a:pt x="6665" y="1624"/>
                  </a:lnTo>
                  <a:cubicBezTo>
                    <a:pt x="6665" y="1268"/>
                    <a:pt x="6376" y="979"/>
                    <a:pt x="6020" y="979"/>
                  </a:cubicBezTo>
                  <a:lnTo>
                    <a:pt x="5874" y="979"/>
                  </a:lnTo>
                  <a:lnTo>
                    <a:pt x="5874" y="645"/>
                  </a:lnTo>
                  <a:cubicBezTo>
                    <a:pt x="5874" y="452"/>
                    <a:pt x="5788" y="270"/>
                    <a:pt x="5638" y="147"/>
                  </a:cubicBezTo>
                  <a:cubicBezTo>
                    <a:pt x="5522" y="51"/>
                    <a:pt x="537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8" name="Google Shape;6817;p72"/>
            <p:cNvSpPr/>
            <p:nvPr/>
          </p:nvSpPr>
          <p:spPr>
            <a:xfrm>
              <a:off x="3965760" y="4496040"/>
              <a:ext cx="156960" cy="156600"/>
            </a:xfrm>
            <a:custGeom>
              <a:avLst/>
              <a:gdLst>
                <a:gd name="textAreaLeft" fmla="*/ 0 w 156960"/>
                <a:gd name="textAreaRight" fmla="*/ 157320 w 156960"/>
                <a:gd name="textAreaTop" fmla="*/ 0 h 156600"/>
                <a:gd name="textAreaBottom" fmla="*/ 156960 h 156600"/>
              </a:gdLst>
              <a:ahLst/>
              <a:rect l="textAreaLeft" t="textAreaTop" r="textAreaRight" b="textAreaBottom"/>
              <a:pathLst>
                <a:path w="4445" h="4443">
                  <a:moveTo>
                    <a:pt x="1113" y="771"/>
                  </a:moveTo>
                  <a:lnTo>
                    <a:pt x="1113" y="771"/>
                  </a:lnTo>
                  <a:cubicBezTo>
                    <a:pt x="887" y="1173"/>
                    <a:pt x="764" y="1683"/>
                    <a:pt x="764" y="2222"/>
                  </a:cubicBezTo>
                  <a:cubicBezTo>
                    <a:pt x="764" y="2760"/>
                    <a:pt x="887" y="3270"/>
                    <a:pt x="1113" y="3672"/>
                  </a:cubicBezTo>
                  <a:cubicBezTo>
                    <a:pt x="677" y="3337"/>
                    <a:pt x="395" y="2812"/>
                    <a:pt x="395" y="2222"/>
                  </a:cubicBezTo>
                  <a:cubicBezTo>
                    <a:pt x="395" y="1631"/>
                    <a:pt x="677" y="1105"/>
                    <a:pt x="1113" y="771"/>
                  </a:cubicBezTo>
                  <a:close/>
                  <a:moveTo>
                    <a:pt x="3333" y="771"/>
                  </a:moveTo>
                  <a:lnTo>
                    <a:pt x="3333" y="771"/>
                  </a:lnTo>
                  <a:cubicBezTo>
                    <a:pt x="3768" y="1105"/>
                    <a:pt x="4049" y="1631"/>
                    <a:pt x="4049" y="2222"/>
                  </a:cubicBezTo>
                  <a:cubicBezTo>
                    <a:pt x="4049" y="2812"/>
                    <a:pt x="3768" y="3337"/>
                    <a:pt x="3333" y="3672"/>
                  </a:cubicBezTo>
                  <a:cubicBezTo>
                    <a:pt x="3558" y="3270"/>
                    <a:pt x="3681" y="2760"/>
                    <a:pt x="3681" y="2222"/>
                  </a:cubicBezTo>
                  <a:cubicBezTo>
                    <a:pt x="3681" y="1683"/>
                    <a:pt x="3558" y="1173"/>
                    <a:pt x="3333" y="771"/>
                  </a:cubicBezTo>
                  <a:close/>
                  <a:moveTo>
                    <a:pt x="1726" y="613"/>
                  </a:moveTo>
                  <a:cubicBezTo>
                    <a:pt x="1714" y="655"/>
                    <a:pt x="1703" y="699"/>
                    <a:pt x="1692" y="744"/>
                  </a:cubicBezTo>
                  <a:cubicBezTo>
                    <a:pt x="1598" y="1141"/>
                    <a:pt x="1546" y="1666"/>
                    <a:pt x="1546" y="2222"/>
                  </a:cubicBezTo>
                  <a:cubicBezTo>
                    <a:pt x="1546" y="2777"/>
                    <a:pt x="1598" y="3302"/>
                    <a:pt x="1692" y="3698"/>
                  </a:cubicBezTo>
                  <a:cubicBezTo>
                    <a:pt x="1703" y="3744"/>
                    <a:pt x="1714" y="3788"/>
                    <a:pt x="1726" y="3830"/>
                  </a:cubicBezTo>
                  <a:cubicBezTo>
                    <a:pt x="1392" y="3517"/>
                    <a:pt x="1159" y="2906"/>
                    <a:pt x="1159" y="2222"/>
                  </a:cubicBezTo>
                  <a:cubicBezTo>
                    <a:pt x="1159" y="1537"/>
                    <a:pt x="1392" y="926"/>
                    <a:pt x="1726" y="613"/>
                  </a:cubicBezTo>
                  <a:close/>
                  <a:moveTo>
                    <a:pt x="2720" y="613"/>
                  </a:moveTo>
                  <a:cubicBezTo>
                    <a:pt x="3054" y="926"/>
                    <a:pt x="3287" y="1537"/>
                    <a:pt x="3287" y="2222"/>
                  </a:cubicBezTo>
                  <a:cubicBezTo>
                    <a:pt x="3287" y="2906"/>
                    <a:pt x="3054" y="3517"/>
                    <a:pt x="2720" y="3830"/>
                  </a:cubicBezTo>
                  <a:cubicBezTo>
                    <a:pt x="2731" y="3788"/>
                    <a:pt x="2742" y="3744"/>
                    <a:pt x="2754" y="3698"/>
                  </a:cubicBezTo>
                  <a:cubicBezTo>
                    <a:pt x="2847" y="3302"/>
                    <a:pt x="2900" y="2777"/>
                    <a:pt x="2900" y="2222"/>
                  </a:cubicBezTo>
                  <a:cubicBezTo>
                    <a:pt x="2900" y="1666"/>
                    <a:pt x="2847" y="1141"/>
                    <a:pt x="2754" y="744"/>
                  </a:cubicBezTo>
                  <a:cubicBezTo>
                    <a:pt x="2742" y="699"/>
                    <a:pt x="2731" y="655"/>
                    <a:pt x="2720" y="613"/>
                  </a:cubicBezTo>
                  <a:close/>
                  <a:moveTo>
                    <a:pt x="2223" y="427"/>
                  </a:moveTo>
                  <a:cubicBezTo>
                    <a:pt x="2266" y="495"/>
                    <a:pt x="2334" y="649"/>
                    <a:pt x="2394" y="945"/>
                  </a:cubicBezTo>
                  <a:cubicBezTo>
                    <a:pt x="2466" y="1299"/>
                    <a:pt x="2505" y="1752"/>
                    <a:pt x="2505" y="2222"/>
                  </a:cubicBezTo>
                  <a:cubicBezTo>
                    <a:pt x="2505" y="2691"/>
                    <a:pt x="2466" y="3144"/>
                    <a:pt x="2394" y="3498"/>
                  </a:cubicBezTo>
                  <a:cubicBezTo>
                    <a:pt x="2334" y="3794"/>
                    <a:pt x="2266" y="3948"/>
                    <a:pt x="2223" y="4016"/>
                  </a:cubicBezTo>
                  <a:cubicBezTo>
                    <a:pt x="2179" y="3948"/>
                    <a:pt x="2112" y="3794"/>
                    <a:pt x="2052" y="3498"/>
                  </a:cubicBezTo>
                  <a:cubicBezTo>
                    <a:pt x="1980" y="3144"/>
                    <a:pt x="1940" y="2691"/>
                    <a:pt x="1940" y="2222"/>
                  </a:cubicBezTo>
                  <a:cubicBezTo>
                    <a:pt x="1940" y="1752"/>
                    <a:pt x="1980" y="1299"/>
                    <a:pt x="2052" y="945"/>
                  </a:cubicBezTo>
                  <a:cubicBezTo>
                    <a:pt x="2112" y="649"/>
                    <a:pt x="2179" y="495"/>
                    <a:pt x="2223" y="427"/>
                  </a:cubicBezTo>
                  <a:close/>
                  <a:moveTo>
                    <a:pt x="2223" y="0"/>
                  </a:moveTo>
                  <a:cubicBezTo>
                    <a:pt x="998" y="0"/>
                    <a:pt x="1" y="996"/>
                    <a:pt x="1" y="2222"/>
                  </a:cubicBezTo>
                  <a:cubicBezTo>
                    <a:pt x="1" y="3447"/>
                    <a:pt x="998" y="4443"/>
                    <a:pt x="2223" y="4443"/>
                  </a:cubicBezTo>
                  <a:cubicBezTo>
                    <a:pt x="3448" y="4443"/>
                    <a:pt x="4444" y="3447"/>
                    <a:pt x="4444" y="2222"/>
                  </a:cubicBezTo>
                  <a:cubicBezTo>
                    <a:pt x="4444" y="996"/>
                    <a:pt x="3448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9" name="Google Shape;6818;p72"/>
            <p:cNvSpPr/>
            <p:nvPr/>
          </p:nvSpPr>
          <p:spPr>
            <a:xfrm>
              <a:off x="3961080" y="4698000"/>
              <a:ext cx="134280" cy="13680"/>
            </a:xfrm>
            <a:custGeom>
              <a:avLst/>
              <a:gdLst>
                <a:gd name="textAreaLeft" fmla="*/ 0 w 134280"/>
                <a:gd name="textAreaRight" fmla="*/ 134640 w 1342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808" h="396">
                  <a:moveTo>
                    <a:pt x="198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lnTo>
                    <a:pt x="3610" y="395"/>
                  </a:lnTo>
                  <a:cubicBezTo>
                    <a:pt x="3719" y="395"/>
                    <a:pt x="3808" y="307"/>
                    <a:pt x="3808" y="198"/>
                  </a:cubicBezTo>
                  <a:cubicBezTo>
                    <a:pt x="3808" y="89"/>
                    <a:pt x="3719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0" name="Google Shape;6819;p72"/>
            <p:cNvSpPr/>
            <p:nvPr/>
          </p:nvSpPr>
          <p:spPr>
            <a:xfrm>
              <a:off x="3926520" y="4515840"/>
              <a:ext cx="13680" cy="136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95" h="395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306"/>
                    <a:pt x="88" y="395"/>
                    <a:pt x="197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1" name="Google Shape;6820;p72"/>
            <p:cNvSpPr/>
            <p:nvPr/>
          </p:nvSpPr>
          <p:spPr>
            <a:xfrm>
              <a:off x="4113360" y="4698000"/>
              <a:ext cx="13680" cy="13680"/>
            </a:xfrm>
            <a:custGeom>
              <a:avLst/>
              <a:gdLst>
                <a:gd name="textAreaLeft" fmla="*/ 0 w 13680"/>
                <a:gd name="textAreaRight" fmla="*/ 14040 w 13680"/>
                <a:gd name="textAreaTop" fmla="*/ 0 h 13680"/>
                <a:gd name="textAreaBottom" fmla="*/ 14040 h 13680"/>
              </a:gdLst>
              <a:ahLst/>
              <a:rect l="textAreaLeft" t="textAreaTop" r="textAreaRight" b="textAreaBottom"/>
              <a:pathLst>
                <a:path w="395" h="396">
                  <a:moveTo>
                    <a:pt x="198" y="1"/>
                  </a:moveTo>
                  <a:cubicBezTo>
                    <a:pt x="89" y="1"/>
                    <a:pt x="0" y="89"/>
                    <a:pt x="0" y="198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7" y="395"/>
                    <a:pt x="395" y="307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602" name="向左箭號 32"/>
          <p:cNvSpPr/>
          <p:nvPr/>
        </p:nvSpPr>
        <p:spPr>
          <a:xfrm>
            <a:off x="2148840" y="1737360"/>
            <a:ext cx="529920" cy="31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0b8da"/>
          </a:solidFill>
          <a:ln>
            <a:solidFill>
              <a:srgbClr val="3f505f"/>
            </a:solidFill>
            <a:rou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ff0000"/>
              </a:solidFill>
              <a:latin typeface="Arial"/>
              <a:ea typeface="Arial"/>
            </a:endParaRPr>
          </a:p>
        </p:txBody>
      </p:sp>
      <p:sp>
        <p:nvSpPr>
          <p:cNvPr id="3603" name="文字方塊 33"/>
          <p:cNvSpPr/>
          <p:nvPr/>
        </p:nvSpPr>
        <p:spPr>
          <a:xfrm>
            <a:off x="2719080" y="1746360"/>
            <a:ext cx="14835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Kaiti SC"/>
              </a:rPr>
              <a:t>128,827</a:t>
            </a:r>
            <a:r>
              <a:rPr b="1" lang="zh-TW" sz="1600" spc="-1" strike="noStrike">
                <a:solidFill>
                  <a:srgbClr val="ff0000"/>
                </a:solidFill>
                <a:latin typeface="Times New Roman"/>
                <a:ea typeface="Kaiti SC"/>
              </a:rPr>
              <a:t>筆資料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4" name="向左箭號 34"/>
          <p:cNvSpPr/>
          <p:nvPr/>
        </p:nvSpPr>
        <p:spPr>
          <a:xfrm>
            <a:off x="6951960" y="1672920"/>
            <a:ext cx="529920" cy="319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0b8da"/>
          </a:solidFill>
          <a:ln>
            <a:solidFill>
              <a:srgbClr val="3f505f"/>
            </a:solidFill>
            <a:rou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ff0000"/>
              </a:solidFill>
              <a:latin typeface="Arial"/>
              <a:ea typeface="Arial"/>
            </a:endParaRPr>
          </a:p>
        </p:txBody>
      </p:sp>
      <p:sp>
        <p:nvSpPr>
          <p:cNvPr id="3605" name="文字方塊 35"/>
          <p:cNvSpPr/>
          <p:nvPr/>
        </p:nvSpPr>
        <p:spPr>
          <a:xfrm>
            <a:off x="6885000" y="1992960"/>
            <a:ext cx="14536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東京機加酒</a:t>
            </a: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5</a:t>
            </a: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天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2</a:t>
            </a: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萬元有找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6" name="Google Shape;7240;p72"/>
          <p:cNvGrpSpPr/>
          <p:nvPr/>
        </p:nvGrpSpPr>
        <p:grpSpPr>
          <a:xfrm>
            <a:off x="7882560" y="2254680"/>
            <a:ext cx="244800" cy="207000"/>
            <a:chOff x="7882560" y="2254680"/>
            <a:chExt cx="244800" cy="207000"/>
          </a:xfrm>
        </p:grpSpPr>
        <p:sp>
          <p:nvSpPr>
            <p:cNvPr id="3607" name="Google Shape;7241;p72"/>
            <p:cNvSpPr/>
            <p:nvPr/>
          </p:nvSpPr>
          <p:spPr>
            <a:xfrm>
              <a:off x="8105400" y="2345760"/>
              <a:ext cx="16920" cy="46080"/>
            </a:xfrm>
            <a:custGeom>
              <a:avLst/>
              <a:gdLst>
                <a:gd name="textAreaLeft" fmla="*/ 0 w 16920"/>
                <a:gd name="textAreaRight" fmla="*/ 17280 w 16920"/>
                <a:gd name="textAreaTop" fmla="*/ 0 h 46080"/>
                <a:gd name="textAreaBottom" fmla="*/ 46440 h 46080"/>
              </a:gdLst>
              <a:ahLst/>
              <a:rect l="textAreaLeft" t="textAreaTop" r="textAreaRight" b="textAreaBottom"/>
              <a:pathLst>
                <a:path w="700" h="1709">
                  <a:moveTo>
                    <a:pt x="214" y="1"/>
                  </a:moveTo>
                  <a:lnTo>
                    <a:pt x="1" y="1709"/>
                  </a:lnTo>
                  <a:lnTo>
                    <a:pt x="700" y="147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8" name="Google Shape;7242;p72"/>
            <p:cNvSpPr/>
            <p:nvPr/>
          </p:nvSpPr>
          <p:spPr>
            <a:xfrm>
              <a:off x="7893720" y="2375280"/>
              <a:ext cx="185040" cy="82440"/>
            </a:xfrm>
            <a:custGeom>
              <a:avLst/>
              <a:gdLst>
                <a:gd name="textAreaLeft" fmla="*/ 0 w 185040"/>
                <a:gd name="textAreaRight" fmla="*/ 185400 w 185040"/>
                <a:gd name="textAreaTop" fmla="*/ 0 h 82440"/>
                <a:gd name="textAreaBottom" fmla="*/ 82800 h 82440"/>
              </a:gdLst>
              <a:ahLst/>
              <a:rect l="textAreaLeft" t="textAreaTop" r="textAreaRight" b="textAreaBottom"/>
              <a:pathLst>
                <a:path w="7458" h="3055">
                  <a:moveTo>
                    <a:pt x="0" y="1"/>
                  </a:moveTo>
                  <a:lnTo>
                    <a:pt x="1005" y="3055"/>
                  </a:lnTo>
                  <a:lnTo>
                    <a:pt x="7458" y="931"/>
                  </a:lnTo>
                  <a:lnTo>
                    <a:pt x="5389" y="673"/>
                  </a:lnTo>
                  <a:cubicBezTo>
                    <a:pt x="5389" y="673"/>
                    <a:pt x="5261" y="979"/>
                    <a:pt x="4909" y="1050"/>
                  </a:cubicBezTo>
                  <a:cubicBezTo>
                    <a:pt x="4785" y="1076"/>
                    <a:pt x="4657" y="1088"/>
                    <a:pt x="4530" y="1088"/>
                  </a:cubicBezTo>
                  <a:cubicBezTo>
                    <a:pt x="3998" y="1088"/>
                    <a:pt x="3467" y="865"/>
                    <a:pt x="3154" y="3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9" name="Google Shape;7243;p72"/>
            <p:cNvSpPr/>
            <p:nvPr/>
          </p:nvSpPr>
          <p:spPr>
            <a:xfrm>
              <a:off x="7974000" y="2386800"/>
              <a:ext cx="55080" cy="18720"/>
            </a:xfrm>
            <a:custGeom>
              <a:avLst/>
              <a:gdLst>
                <a:gd name="textAreaLeft" fmla="*/ 0 w 55080"/>
                <a:gd name="textAreaRight" fmla="*/ 55440 w 55080"/>
                <a:gd name="textAreaTop" fmla="*/ 0 h 18720"/>
                <a:gd name="textAreaBottom" fmla="*/ 19080 h 18720"/>
              </a:gdLst>
              <a:ahLst/>
              <a:rect l="textAreaLeft" t="textAreaTop" r="textAreaRight" b="textAreaBottom"/>
              <a:pathLst>
                <a:path w="2236" h="711">
                  <a:moveTo>
                    <a:pt x="1" y="1"/>
                  </a:moveTo>
                  <a:lnTo>
                    <a:pt x="1" y="1"/>
                  </a:lnTo>
                  <a:cubicBezTo>
                    <a:pt x="251" y="442"/>
                    <a:pt x="722" y="711"/>
                    <a:pt x="1222" y="711"/>
                  </a:cubicBezTo>
                  <a:cubicBezTo>
                    <a:pt x="1367" y="711"/>
                    <a:pt x="1515" y="688"/>
                    <a:pt x="1661" y="640"/>
                  </a:cubicBezTo>
                  <a:cubicBezTo>
                    <a:pt x="1888" y="566"/>
                    <a:pt x="2081" y="440"/>
                    <a:pt x="2235" y="2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0" name="Google Shape;7244;p72"/>
            <p:cNvSpPr/>
            <p:nvPr/>
          </p:nvSpPr>
          <p:spPr>
            <a:xfrm>
              <a:off x="7893360" y="2260080"/>
              <a:ext cx="222480" cy="142920"/>
            </a:xfrm>
            <a:custGeom>
              <a:avLst/>
              <a:gdLst>
                <a:gd name="textAreaLeft" fmla="*/ 0 w 222480"/>
                <a:gd name="textAreaRight" fmla="*/ 222840 w 222480"/>
                <a:gd name="textAreaTop" fmla="*/ 0 h 142920"/>
                <a:gd name="textAreaBottom" fmla="*/ 143280 h 142920"/>
              </a:gdLst>
              <a:ahLst/>
              <a:rect l="textAreaLeft" t="textAreaTop" r="textAreaRight" b="textAreaBottom"/>
              <a:pathLst>
                <a:path w="8965" h="5289">
                  <a:moveTo>
                    <a:pt x="4480" y="1239"/>
                  </a:moveTo>
                  <a:cubicBezTo>
                    <a:pt x="4538" y="1239"/>
                    <a:pt x="4597" y="1243"/>
                    <a:pt x="4656" y="1250"/>
                  </a:cubicBezTo>
                  <a:cubicBezTo>
                    <a:pt x="5426" y="1346"/>
                    <a:pt x="5973" y="2048"/>
                    <a:pt x="5877" y="2819"/>
                  </a:cubicBezTo>
                  <a:cubicBezTo>
                    <a:pt x="5788" y="3530"/>
                    <a:pt x="5183" y="4050"/>
                    <a:pt x="4484" y="4050"/>
                  </a:cubicBezTo>
                  <a:cubicBezTo>
                    <a:pt x="4426" y="4050"/>
                    <a:pt x="4368" y="4047"/>
                    <a:pt x="4309" y="4039"/>
                  </a:cubicBezTo>
                  <a:cubicBezTo>
                    <a:pt x="3538" y="3943"/>
                    <a:pt x="2992" y="3241"/>
                    <a:pt x="3088" y="2471"/>
                  </a:cubicBezTo>
                  <a:cubicBezTo>
                    <a:pt x="3177" y="1760"/>
                    <a:pt x="3782" y="1239"/>
                    <a:pt x="4480" y="1239"/>
                  </a:cubicBezTo>
                  <a:close/>
                  <a:moveTo>
                    <a:pt x="529" y="1"/>
                  </a:moveTo>
                  <a:lnTo>
                    <a:pt x="138" y="3130"/>
                  </a:lnTo>
                  <a:lnTo>
                    <a:pt x="28" y="4011"/>
                  </a:lnTo>
                  <a:lnTo>
                    <a:pt x="0" y="4237"/>
                  </a:lnTo>
                  <a:lnTo>
                    <a:pt x="107" y="4250"/>
                  </a:lnTo>
                  <a:lnTo>
                    <a:pt x="3261" y="4643"/>
                  </a:lnTo>
                  <a:lnTo>
                    <a:pt x="5495" y="4922"/>
                  </a:lnTo>
                  <a:lnTo>
                    <a:pt x="7564" y="5180"/>
                  </a:lnTo>
                  <a:lnTo>
                    <a:pt x="8436" y="5289"/>
                  </a:lnTo>
                  <a:lnTo>
                    <a:pt x="8487" y="4876"/>
                  </a:lnTo>
                  <a:lnTo>
                    <a:pt x="8700" y="3168"/>
                  </a:lnTo>
                  <a:lnTo>
                    <a:pt x="8964" y="1053"/>
                  </a:lnTo>
                  <a:lnTo>
                    <a:pt x="7963" y="928"/>
                  </a:lnTo>
                  <a:lnTo>
                    <a:pt x="7141" y="82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1" name="Google Shape;7245;p72"/>
            <p:cNvSpPr/>
            <p:nvPr/>
          </p:nvSpPr>
          <p:spPr>
            <a:xfrm>
              <a:off x="7970040" y="2293560"/>
              <a:ext cx="69480" cy="75960"/>
            </a:xfrm>
            <a:custGeom>
              <a:avLst/>
              <a:gdLst>
                <a:gd name="textAreaLeft" fmla="*/ 0 w 69480"/>
                <a:gd name="textAreaRight" fmla="*/ 69840 w 69480"/>
                <a:gd name="textAreaTop" fmla="*/ 0 h 75960"/>
                <a:gd name="textAreaBottom" fmla="*/ 76320 h 75960"/>
              </a:gdLst>
              <a:ahLst/>
              <a:rect l="textAreaLeft" t="textAreaTop" r="textAreaRight" b="textAreaBottom"/>
              <a:pathLst>
                <a:path w="2811" h="2812">
                  <a:moveTo>
                    <a:pt x="1405" y="1"/>
                  </a:moveTo>
                  <a:cubicBezTo>
                    <a:pt x="629" y="1"/>
                    <a:pt x="0" y="630"/>
                    <a:pt x="0" y="1407"/>
                  </a:cubicBezTo>
                  <a:cubicBezTo>
                    <a:pt x="0" y="2183"/>
                    <a:pt x="629" y="2811"/>
                    <a:pt x="1405" y="2811"/>
                  </a:cubicBezTo>
                  <a:cubicBezTo>
                    <a:pt x="2181" y="2811"/>
                    <a:pt x="2811" y="2183"/>
                    <a:pt x="2811" y="1407"/>
                  </a:cubicBezTo>
                  <a:cubicBezTo>
                    <a:pt x="2811" y="630"/>
                    <a:pt x="2181" y="1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2" name="Google Shape;7246;p72"/>
            <p:cNvSpPr/>
            <p:nvPr/>
          </p:nvSpPr>
          <p:spPr>
            <a:xfrm>
              <a:off x="7882560" y="2254680"/>
              <a:ext cx="244800" cy="207000"/>
            </a:xfrm>
            <a:custGeom>
              <a:avLst/>
              <a:gdLst>
                <a:gd name="textAreaLeft" fmla="*/ 0 w 244800"/>
                <a:gd name="textAreaRight" fmla="*/ 245160 w 244800"/>
                <a:gd name="textAreaTop" fmla="*/ 0 h 207000"/>
                <a:gd name="textAreaBottom" fmla="*/ 207360 h 207000"/>
              </a:gdLst>
              <a:ahLst/>
              <a:rect l="textAreaLeft" t="textAreaTop" r="textAreaRight" b="textAreaBottom"/>
              <a:pathLst>
                <a:path w="9854" h="7658">
                  <a:moveTo>
                    <a:pt x="9236" y="4232"/>
                  </a:moveTo>
                  <a:lnTo>
                    <a:pt x="9383" y="4677"/>
                  </a:lnTo>
                  <a:lnTo>
                    <a:pt x="9172" y="4747"/>
                  </a:lnTo>
                  <a:lnTo>
                    <a:pt x="9236" y="4232"/>
                  </a:lnTo>
                  <a:close/>
                  <a:moveTo>
                    <a:pt x="1145" y="418"/>
                  </a:moveTo>
                  <a:lnTo>
                    <a:pt x="7479" y="1208"/>
                  </a:lnTo>
                  <a:lnTo>
                    <a:pt x="7480" y="1208"/>
                  </a:lnTo>
                  <a:lnTo>
                    <a:pt x="9189" y="1421"/>
                  </a:lnTo>
                  <a:lnTo>
                    <a:pt x="8710" y="5265"/>
                  </a:lnTo>
                  <a:lnTo>
                    <a:pt x="3759" y="4647"/>
                  </a:lnTo>
                  <a:lnTo>
                    <a:pt x="3758" y="4647"/>
                  </a:lnTo>
                  <a:lnTo>
                    <a:pt x="666" y="4261"/>
                  </a:lnTo>
                  <a:lnTo>
                    <a:pt x="1145" y="418"/>
                  </a:lnTo>
                  <a:close/>
                  <a:moveTo>
                    <a:pt x="4250" y="5106"/>
                  </a:moveTo>
                  <a:lnTo>
                    <a:pt x="5334" y="5242"/>
                  </a:lnTo>
                  <a:cubicBezTo>
                    <a:pt x="5324" y="5245"/>
                    <a:pt x="5315" y="5249"/>
                    <a:pt x="5305" y="5251"/>
                  </a:cubicBezTo>
                  <a:cubicBezTo>
                    <a:pt x="5179" y="5293"/>
                    <a:pt x="5050" y="5313"/>
                    <a:pt x="4924" y="5313"/>
                  </a:cubicBezTo>
                  <a:cubicBezTo>
                    <a:pt x="4682" y="5313"/>
                    <a:pt x="4448" y="5240"/>
                    <a:pt x="4250" y="5106"/>
                  </a:cubicBezTo>
                  <a:close/>
                  <a:moveTo>
                    <a:pt x="850" y="4682"/>
                  </a:moveTo>
                  <a:lnTo>
                    <a:pt x="1291" y="4737"/>
                  </a:lnTo>
                  <a:lnTo>
                    <a:pt x="1883" y="6536"/>
                  </a:lnTo>
                  <a:cubicBezTo>
                    <a:pt x="1887" y="6550"/>
                    <a:pt x="1906" y="6612"/>
                    <a:pt x="1971" y="6648"/>
                  </a:cubicBezTo>
                  <a:cubicBezTo>
                    <a:pt x="2004" y="6667"/>
                    <a:pt x="2037" y="6673"/>
                    <a:pt x="2064" y="6673"/>
                  </a:cubicBezTo>
                  <a:cubicBezTo>
                    <a:pt x="2100" y="6673"/>
                    <a:pt x="2127" y="6664"/>
                    <a:pt x="2133" y="6662"/>
                  </a:cubicBezTo>
                  <a:lnTo>
                    <a:pt x="3748" y="6119"/>
                  </a:lnTo>
                  <a:cubicBezTo>
                    <a:pt x="3851" y="6084"/>
                    <a:pt x="3907" y="5973"/>
                    <a:pt x="3872" y="5869"/>
                  </a:cubicBezTo>
                  <a:cubicBezTo>
                    <a:pt x="3845" y="5787"/>
                    <a:pt x="3768" y="5734"/>
                    <a:pt x="3685" y="5734"/>
                  </a:cubicBezTo>
                  <a:cubicBezTo>
                    <a:pt x="3664" y="5734"/>
                    <a:pt x="3643" y="5738"/>
                    <a:pt x="3622" y="5745"/>
                  </a:cubicBezTo>
                  <a:lnTo>
                    <a:pt x="2196" y="6224"/>
                  </a:lnTo>
                  <a:lnTo>
                    <a:pt x="1724" y="4791"/>
                  </a:lnTo>
                  <a:lnTo>
                    <a:pt x="2370" y="4872"/>
                  </a:lnTo>
                  <a:cubicBezTo>
                    <a:pt x="2369" y="4895"/>
                    <a:pt x="2371" y="4920"/>
                    <a:pt x="2379" y="4943"/>
                  </a:cubicBezTo>
                  <a:cubicBezTo>
                    <a:pt x="2407" y="5026"/>
                    <a:pt x="2484" y="5079"/>
                    <a:pt x="2567" y="5079"/>
                  </a:cubicBezTo>
                  <a:cubicBezTo>
                    <a:pt x="2587" y="5079"/>
                    <a:pt x="2608" y="5076"/>
                    <a:pt x="2629" y="5069"/>
                  </a:cubicBezTo>
                  <a:cubicBezTo>
                    <a:pt x="2698" y="5046"/>
                    <a:pt x="2747" y="4988"/>
                    <a:pt x="2760" y="4921"/>
                  </a:cubicBezTo>
                  <a:lnTo>
                    <a:pt x="3617" y="5027"/>
                  </a:lnTo>
                  <a:cubicBezTo>
                    <a:pt x="3921" y="5462"/>
                    <a:pt x="4411" y="5708"/>
                    <a:pt x="4924" y="5708"/>
                  </a:cubicBezTo>
                  <a:cubicBezTo>
                    <a:pt x="5091" y="5708"/>
                    <a:pt x="5262" y="5682"/>
                    <a:pt x="5428" y="5627"/>
                  </a:cubicBezTo>
                  <a:cubicBezTo>
                    <a:pt x="5630" y="5561"/>
                    <a:pt x="5812" y="5457"/>
                    <a:pt x="5971" y="5321"/>
                  </a:cubicBezTo>
                  <a:lnTo>
                    <a:pt x="7027" y="5452"/>
                  </a:lnTo>
                  <a:lnTo>
                    <a:pt x="1683" y="7212"/>
                  </a:lnTo>
                  <a:lnTo>
                    <a:pt x="850" y="4682"/>
                  </a:lnTo>
                  <a:close/>
                  <a:moveTo>
                    <a:pt x="973" y="0"/>
                  </a:moveTo>
                  <a:cubicBezTo>
                    <a:pt x="930" y="0"/>
                    <a:pt x="887" y="15"/>
                    <a:pt x="852" y="41"/>
                  </a:cubicBezTo>
                  <a:cubicBezTo>
                    <a:pt x="811" y="74"/>
                    <a:pt x="784" y="121"/>
                    <a:pt x="778" y="173"/>
                  </a:cubicBezTo>
                  <a:lnTo>
                    <a:pt x="408" y="3138"/>
                  </a:lnTo>
                  <a:lnTo>
                    <a:pt x="161" y="3219"/>
                  </a:lnTo>
                  <a:cubicBezTo>
                    <a:pt x="58" y="3253"/>
                    <a:pt x="1" y="3365"/>
                    <a:pt x="35" y="3468"/>
                  </a:cubicBezTo>
                  <a:lnTo>
                    <a:pt x="276" y="4199"/>
                  </a:lnTo>
                  <a:lnTo>
                    <a:pt x="250" y="4409"/>
                  </a:lnTo>
                  <a:cubicBezTo>
                    <a:pt x="237" y="4515"/>
                    <a:pt x="311" y="4612"/>
                    <a:pt x="417" y="4628"/>
                  </a:cubicBezTo>
                  <a:lnTo>
                    <a:pt x="1369" y="7522"/>
                  </a:lnTo>
                  <a:cubicBezTo>
                    <a:pt x="1386" y="7572"/>
                    <a:pt x="1421" y="7613"/>
                    <a:pt x="1468" y="7637"/>
                  </a:cubicBezTo>
                  <a:cubicBezTo>
                    <a:pt x="1496" y="7651"/>
                    <a:pt x="1526" y="7658"/>
                    <a:pt x="1557" y="7658"/>
                  </a:cubicBezTo>
                  <a:cubicBezTo>
                    <a:pt x="1578" y="7658"/>
                    <a:pt x="1599" y="7655"/>
                    <a:pt x="1619" y="7648"/>
                  </a:cubicBezTo>
                  <a:lnTo>
                    <a:pt x="7943" y="5567"/>
                  </a:lnTo>
                  <a:lnTo>
                    <a:pt x="8857" y="5681"/>
                  </a:lnTo>
                  <a:cubicBezTo>
                    <a:pt x="8865" y="5682"/>
                    <a:pt x="8874" y="5683"/>
                    <a:pt x="8882" y="5683"/>
                  </a:cubicBezTo>
                  <a:cubicBezTo>
                    <a:pt x="8979" y="5683"/>
                    <a:pt x="9065" y="5609"/>
                    <a:pt x="9077" y="5509"/>
                  </a:cubicBezTo>
                  <a:lnTo>
                    <a:pt x="9118" y="5180"/>
                  </a:lnTo>
                  <a:lnTo>
                    <a:pt x="9694" y="4990"/>
                  </a:lnTo>
                  <a:cubicBezTo>
                    <a:pt x="9797" y="4956"/>
                    <a:pt x="9853" y="4845"/>
                    <a:pt x="9819" y="4742"/>
                  </a:cubicBezTo>
                  <a:lnTo>
                    <a:pt x="9350" y="3316"/>
                  </a:lnTo>
                  <a:lnTo>
                    <a:pt x="9605" y="1274"/>
                  </a:lnTo>
                  <a:cubicBezTo>
                    <a:pt x="9611" y="1222"/>
                    <a:pt x="9598" y="1170"/>
                    <a:pt x="9565" y="1128"/>
                  </a:cubicBezTo>
                  <a:cubicBezTo>
                    <a:pt x="9533" y="1087"/>
                    <a:pt x="9486" y="1060"/>
                    <a:pt x="9434" y="1053"/>
                  </a:cubicBezTo>
                  <a:lnTo>
                    <a:pt x="8571" y="946"/>
                  </a:lnTo>
                  <a:lnTo>
                    <a:pt x="8485" y="687"/>
                  </a:lnTo>
                  <a:cubicBezTo>
                    <a:pt x="8469" y="637"/>
                    <a:pt x="8434" y="596"/>
                    <a:pt x="8386" y="572"/>
                  </a:cubicBezTo>
                  <a:cubicBezTo>
                    <a:pt x="8359" y="558"/>
                    <a:pt x="8329" y="551"/>
                    <a:pt x="8298" y="551"/>
                  </a:cubicBezTo>
                  <a:cubicBezTo>
                    <a:pt x="8277" y="551"/>
                    <a:pt x="8256" y="555"/>
                    <a:pt x="8236" y="561"/>
                  </a:cubicBezTo>
                  <a:lnTo>
                    <a:pt x="7480" y="810"/>
                  </a:lnTo>
                  <a:lnTo>
                    <a:pt x="998" y="2"/>
                  </a:lnTo>
                  <a:cubicBezTo>
                    <a:pt x="990" y="1"/>
                    <a:pt x="981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3" name="Google Shape;7247;p72"/>
            <p:cNvSpPr/>
            <p:nvPr/>
          </p:nvSpPr>
          <p:spPr>
            <a:xfrm>
              <a:off x="7964280" y="2288160"/>
              <a:ext cx="81360" cy="86400"/>
            </a:xfrm>
            <a:custGeom>
              <a:avLst/>
              <a:gdLst>
                <a:gd name="textAreaLeft" fmla="*/ 0 w 81360"/>
                <a:gd name="textAreaRight" fmla="*/ 81720 w 81360"/>
                <a:gd name="textAreaTop" fmla="*/ 0 h 86400"/>
                <a:gd name="textAreaBottom" fmla="*/ 86760 h 86400"/>
              </a:gdLst>
              <a:ahLst/>
              <a:rect l="textAreaLeft" t="textAreaTop" r="textAreaRight" b="textAreaBottom"/>
              <a:pathLst>
                <a:path w="3289" h="3206">
                  <a:moveTo>
                    <a:pt x="1642" y="395"/>
                  </a:moveTo>
                  <a:cubicBezTo>
                    <a:pt x="1692" y="395"/>
                    <a:pt x="1743" y="399"/>
                    <a:pt x="1794" y="405"/>
                  </a:cubicBezTo>
                  <a:cubicBezTo>
                    <a:pt x="2114" y="445"/>
                    <a:pt x="2399" y="606"/>
                    <a:pt x="2598" y="861"/>
                  </a:cubicBezTo>
                  <a:cubicBezTo>
                    <a:pt x="2796" y="1116"/>
                    <a:pt x="2883" y="1432"/>
                    <a:pt x="2843" y="1753"/>
                  </a:cubicBezTo>
                  <a:cubicBezTo>
                    <a:pt x="2767" y="2363"/>
                    <a:pt x="2246" y="2811"/>
                    <a:pt x="1646" y="2811"/>
                  </a:cubicBezTo>
                  <a:cubicBezTo>
                    <a:pt x="1596" y="2811"/>
                    <a:pt x="1546" y="2808"/>
                    <a:pt x="1495" y="2802"/>
                  </a:cubicBezTo>
                  <a:cubicBezTo>
                    <a:pt x="1174" y="2762"/>
                    <a:pt x="890" y="2600"/>
                    <a:pt x="692" y="2345"/>
                  </a:cubicBezTo>
                  <a:cubicBezTo>
                    <a:pt x="493" y="2091"/>
                    <a:pt x="406" y="1774"/>
                    <a:pt x="446" y="1453"/>
                  </a:cubicBezTo>
                  <a:cubicBezTo>
                    <a:pt x="485" y="1134"/>
                    <a:pt x="648" y="848"/>
                    <a:pt x="903" y="650"/>
                  </a:cubicBezTo>
                  <a:cubicBezTo>
                    <a:pt x="1117" y="483"/>
                    <a:pt x="1375" y="395"/>
                    <a:pt x="1642" y="395"/>
                  </a:cubicBezTo>
                  <a:close/>
                  <a:moveTo>
                    <a:pt x="1641" y="0"/>
                  </a:moveTo>
                  <a:cubicBezTo>
                    <a:pt x="1287" y="0"/>
                    <a:pt x="944" y="117"/>
                    <a:pt x="660" y="338"/>
                  </a:cubicBezTo>
                  <a:cubicBezTo>
                    <a:pt x="322" y="601"/>
                    <a:pt x="107" y="980"/>
                    <a:pt x="54" y="1404"/>
                  </a:cubicBezTo>
                  <a:cubicBezTo>
                    <a:pt x="1" y="1830"/>
                    <a:pt x="117" y="2250"/>
                    <a:pt x="380" y="2588"/>
                  </a:cubicBezTo>
                  <a:cubicBezTo>
                    <a:pt x="643" y="2925"/>
                    <a:pt x="1022" y="3140"/>
                    <a:pt x="1446" y="3194"/>
                  </a:cubicBezTo>
                  <a:cubicBezTo>
                    <a:pt x="1513" y="3202"/>
                    <a:pt x="1580" y="3206"/>
                    <a:pt x="1646" y="3206"/>
                  </a:cubicBezTo>
                  <a:cubicBezTo>
                    <a:pt x="2441" y="3206"/>
                    <a:pt x="3134" y="2611"/>
                    <a:pt x="3235" y="1802"/>
                  </a:cubicBezTo>
                  <a:cubicBezTo>
                    <a:pt x="3288" y="1377"/>
                    <a:pt x="3172" y="957"/>
                    <a:pt x="2909" y="619"/>
                  </a:cubicBezTo>
                  <a:cubicBezTo>
                    <a:pt x="2646" y="281"/>
                    <a:pt x="2268" y="66"/>
                    <a:pt x="1843" y="13"/>
                  </a:cubicBezTo>
                  <a:cubicBezTo>
                    <a:pt x="1776" y="4"/>
                    <a:pt x="1708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4" name="Google Shape;7248;p72"/>
            <p:cNvSpPr/>
            <p:nvPr/>
          </p:nvSpPr>
          <p:spPr>
            <a:xfrm>
              <a:off x="8060760" y="2334240"/>
              <a:ext cx="10080" cy="10440"/>
            </a:xfrm>
            <a:custGeom>
              <a:avLst/>
              <a:gdLst>
                <a:gd name="textAreaLeft" fmla="*/ 0 w 10080"/>
                <a:gd name="textAreaRight" fmla="*/ 10440 w 1008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419" h="396">
                  <a:moveTo>
                    <a:pt x="210" y="0"/>
                  </a:moveTo>
                  <a:cubicBezTo>
                    <a:pt x="112" y="0"/>
                    <a:pt x="26" y="74"/>
                    <a:pt x="13" y="174"/>
                  </a:cubicBezTo>
                  <a:cubicBezTo>
                    <a:pt x="0" y="282"/>
                    <a:pt x="77" y="381"/>
                    <a:pt x="185" y="394"/>
                  </a:cubicBezTo>
                  <a:cubicBezTo>
                    <a:pt x="194" y="395"/>
                    <a:pt x="202" y="396"/>
                    <a:pt x="211" y="396"/>
                  </a:cubicBezTo>
                  <a:cubicBezTo>
                    <a:pt x="309" y="396"/>
                    <a:pt x="393" y="322"/>
                    <a:pt x="405" y="223"/>
                  </a:cubicBezTo>
                  <a:cubicBezTo>
                    <a:pt x="419" y="114"/>
                    <a:pt x="342" y="16"/>
                    <a:pt x="234" y="2"/>
                  </a:cubicBezTo>
                  <a:cubicBezTo>
                    <a:pt x="226" y="1"/>
                    <a:pt x="21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5" name="Google Shape;7249;p72"/>
            <p:cNvSpPr/>
            <p:nvPr/>
          </p:nvSpPr>
          <p:spPr>
            <a:xfrm>
              <a:off x="7938720" y="2317680"/>
              <a:ext cx="9360" cy="10440"/>
            </a:xfrm>
            <a:custGeom>
              <a:avLst/>
              <a:gdLst>
                <a:gd name="textAreaLeft" fmla="*/ 0 w 9360"/>
                <a:gd name="textAreaRight" fmla="*/ 9720 w 9360"/>
                <a:gd name="textAreaTop" fmla="*/ 0 h 10440"/>
                <a:gd name="textAreaBottom" fmla="*/ 10800 h 10440"/>
              </a:gdLst>
              <a:ahLst/>
              <a:rect l="textAreaLeft" t="textAreaTop" r="textAreaRight" b="textAreaBottom"/>
              <a:pathLst>
                <a:path w="395" h="395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306"/>
                    <a:pt x="88" y="395"/>
                    <a:pt x="197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6" name="Google Shape;7250;p72"/>
            <p:cNvSpPr/>
            <p:nvPr/>
          </p:nvSpPr>
          <p:spPr>
            <a:xfrm>
              <a:off x="7910280" y="2278080"/>
              <a:ext cx="60480" cy="88920"/>
            </a:xfrm>
            <a:custGeom>
              <a:avLst/>
              <a:gdLst>
                <a:gd name="textAreaLeft" fmla="*/ 0 w 60480"/>
                <a:gd name="textAreaRight" fmla="*/ 60840 w 60480"/>
                <a:gd name="textAreaTop" fmla="*/ 0 h 88920"/>
                <a:gd name="textAreaBottom" fmla="*/ 89280 h 88920"/>
              </a:gdLst>
              <a:ahLst/>
              <a:rect l="textAreaLeft" t="textAreaTop" r="textAreaRight" b="textAreaBottom"/>
              <a:pathLst>
                <a:path w="2448" h="3291">
                  <a:moveTo>
                    <a:pt x="550" y="0"/>
                  </a:moveTo>
                  <a:cubicBezTo>
                    <a:pt x="520" y="0"/>
                    <a:pt x="470" y="7"/>
                    <a:pt x="425" y="43"/>
                  </a:cubicBezTo>
                  <a:cubicBezTo>
                    <a:pt x="364" y="92"/>
                    <a:pt x="354" y="160"/>
                    <a:pt x="353" y="173"/>
                  </a:cubicBezTo>
                  <a:lnTo>
                    <a:pt x="17" y="2868"/>
                  </a:lnTo>
                  <a:cubicBezTo>
                    <a:pt x="14" y="2878"/>
                    <a:pt x="0" y="2952"/>
                    <a:pt x="52" y="3018"/>
                  </a:cubicBezTo>
                  <a:cubicBezTo>
                    <a:pt x="103" y="3083"/>
                    <a:pt x="179" y="3088"/>
                    <a:pt x="190" y="3088"/>
                  </a:cubicBezTo>
                  <a:lnTo>
                    <a:pt x="1880" y="3288"/>
                  </a:lnTo>
                  <a:cubicBezTo>
                    <a:pt x="1888" y="3289"/>
                    <a:pt x="1896" y="3290"/>
                    <a:pt x="1904" y="3290"/>
                  </a:cubicBezTo>
                  <a:cubicBezTo>
                    <a:pt x="2002" y="3290"/>
                    <a:pt x="2088" y="3216"/>
                    <a:pt x="2099" y="3116"/>
                  </a:cubicBezTo>
                  <a:cubicBezTo>
                    <a:pt x="2112" y="3007"/>
                    <a:pt x="2036" y="2909"/>
                    <a:pt x="1927" y="2896"/>
                  </a:cubicBezTo>
                  <a:lnTo>
                    <a:pt x="433" y="2719"/>
                  </a:lnTo>
                  <a:lnTo>
                    <a:pt x="720" y="418"/>
                  </a:lnTo>
                  <a:lnTo>
                    <a:pt x="2214" y="604"/>
                  </a:lnTo>
                  <a:cubicBezTo>
                    <a:pt x="2223" y="606"/>
                    <a:pt x="2230" y="606"/>
                    <a:pt x="2239" y="606"/>
                  </a:cubicBezTo>
                  <a:cubicBezTo>
                    <a:pt x="2337" y="606"/>
                    <a:pt x="2422" y="534"/>
                    <a:pt x="2435" y="433"/>
                  </a:cubicBezTo>
                  <a:cubicBezTo>
                    <a:pt x="2448" y="325"/>
                    <a:pt x="2371" y="226"/>
                    <a:pt x="2263" y="213"/>
                  </a:cubicBezTo>
                  <a:lnTo>
                    <a:pt x="573" y="2"/>
                  </a:lnTo>
                  <a:cubicBezTo>
                    <a:pt x="570" y="1"/>
                    <a:pt x="561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7" name="Google Shape;7251;p72"/>
            <p:cNvSpPr/>
            <p:nvPr/>
          </p:nvSpPr>
          <p:spPr>
            <a:xfrm>
              <a:off x="8036640" y="2295360"/>
              <a:ext cx="63000" cy="8928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2544" h="3314">
                  <a:moveTo>
                    <a:pt x="546" y="0"/>
                  </a:moveTo>
                  <a:cubicBezTo>
                    <a:pt x="447" y="0"/>
                    <a:pt x="362" y="74"/>
                    <a:pt x="349" y="174"/>
                  </a:cubicBezTo>
                  <a:cubicBezTo>
                    <a:pt x="336" y="281"/>
                    <a:pt x="413" y="380"/>
                    <a:pt x="521" y="394"/>
                  </a:cubicBezTo>
                  <a:lnTo>
                    <a:pt x="2114" y="592"/>
                  </a:lnTo>
                  <a:lnTo>
                    <a:pt x="1826" y="2894"/>
                  </a:lnTo>
                  <a:lnTo>
                    <a:pt x="236" y="2686"/>
                  </a:lnTo>
                  <a:cubicBezTo>
                    <a:pt x="228" y="2685"/>
                    <a:pt x="219" y="2684"/>
                    <a:pt x="211" y="2684"/>
                  </a:cubicBezTo>
                  <a:cubicBezTo>
                    <a:pt x="113" y="2684"/>
                    <a:pt x="27" y="2757"/>
                    <a:pt x="15" y="2856"/>
                  </a:cubicBezTo>
                  <a:cubicBezTo>
                    <a:pt x="1" y="2964"/>
                    <a:pt x="77" y="3063"/>
                    <a:pt x="185" y="3077"/>
                  </a:cubicBezTo>
                  <a:lnTo>
                    <a:pt x="1972" y="3310"/>
                  </a:lnTo>
                  <a:cubicBezTo>
                    <a:pt x="1976" y="3311"/>
                    <a:pt x="1989" y="3314"/>
                    <a:pt x="2008" y="3314"/>
                  </a:cubicBezTo>
                  <a:cubicBezTo>
                    <a:pt x="2039" y="3314"/>
                    <a:pt x="2084" y="3307"/>
                    <a:pt x="2125" y="3274"/>
                  </a:cubicBezTo>
                  <a:cubicBezTo>
                    <a:pt x="2188" y="3223"/>
                    <a:pt x="2193" y="3150"/>
                    <a:pt x="2194" y="3139"/>
                  </a:cubicBezTo>
                  <a:lnTo>
                    <a:pt x="2530" y="445"/>
                  </a:lnTo>
                  <a:cubicBezTo>
                    <a:pt x="2530" y="445"/>
                    <a:pt x="2530" y="445"/>
                    <a:pt x="2530" y="445"/>
                  </a:cubicBezTo>
                  <a:cubicBezTo>
                    <a:pt x="2543" y="336"/>
                    <a:pt x="2466" y="238"/>
                    <a:pt x="2358" y="225"/>
                  </a:cubicBezTo>
                  <a:lnTo>
                    <a:pt x="570" y="2"/>
                  </a:lnTo>
                  <a:cubicBezTo>
                    <a:pt x="562" y="1"/>
                    <a:pt x="554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8" name="Google Shape;7252;p72"/>
            <p:cNvSpPr/>
            <p:nvPr/>
          </p:nvSpPr>
          <p:spPr>
            <a:xfrm>
              <a:off x="7989120" y="2305800"/>
              <a:ext cx="30960" cy="51840"/>
            </a:xfrm>
            <a:custGeom>
              <a:avLst/>
              <a:gdLst>
                <a:gd name="textAreaLeft" fmla="*/ 0 w 30960"/>
                <a:gd name="textAreaRight" fmla="*/ 31320 w 30960"/>
                <a:gd name="textAreaTop" fmla="*/ 0 h 51840"/>
                <a:gd name="textAreaBottom" fmla="*/ 52200 h 51840"/>
              </a:gdLst>
              <a:ahLst/>
              <a:rect l="textAreaLeft" t="textAreaTop" r="textAreaRight" b="textAreaBottom"/>
              <a:pathLst>
                <a:path w="1258" h="1928">
                  <a:moveTo>
                    <a:pt x="796" y="0"/>
                  </a:moveTo>
                  <a:cubicBezTo>
                    <a:pt x="704" y="0"/>
                    <a:pt x="622" y="65"/>
                    <a:pt x="603" y="159"/>
                  </a:cubicBezTo>
                  <a:cubicBezTo>
                    <a:pt x="438" y="179"/>
                    <a:pt x="297" y="288"/>
                    <a:pt x="234" y="446"/>
                  </a:cubicBezTo>
                  <a:cubicBezTo>
                    <a:pt x="173" y="601"/>
                    <a:pt x="199" y="772"/>
                    <a:pt x="301" y="893"/>
                  </a:cubicBezTo>
                  <a:cubicBezTo>
                    <a:pt x="379" y="985"/>
                    <a:pt x="483" y="1044"/>
                    <a:pt x="615" y="1119"/>
                  </a:cubicBezTo>
                  <a:cubicBezTo>
                    <a:pt x="666" y="1147"/>
                    <a:pt x="703" y="1166"/>
                    <a:pt x="697" y="1230"/>
                  </a:cubicBezTo>
                  <a:cubicBezTo>
                    <a:pt x="693" y="1274"/>
                    <a:pt x="668" y="1320"/>
                    <a:pt x="627" y="1339"/>
                  </a:cubicBezTo>
                  <a:cubicBezTo>
                    <a:pt x="611" y="1347"/>
                    <a:pt x="592" y="1351"/>
                    <a:pt x="572" y="1351"/>
                  </a:cubicBezTo>
                  <a:cubicBezTo>
                    <a:pt x="510" y="1351"/>
                    <a:pt x="430" y="1316"/>
                    <a:pt x="341" y="1251"/>
                  </a:cubicBezTo>
                  <a:cubicBezTo>
                    <a:pt x="306" y="1225"/>
                    <a:pt x="265" y="1212"/>
                    <a:pt x="224" y="1212"/>
                  </a:cubicBezTo>
                  <a:cubicBezTo>
                    <a:pt x="164" y="1212"/>
                    <a:pt x="104" y="1239"/>
                    <a:pt x="65" y="1291"/>
                  </a:cubicBezTo>
                  <a:cubicBezTo>
                    <a:pt x="1" y="1379"/>
                    <a:pt x="18" y="1503"/>
                    <a:pt x="106" y="1567"/>
                  </a:cubicBezTo>
                  <a:cubicBezTo>
                    <a:pt x="184" y="1626"/>
                    <a:pt x="256" y="1666"/>
                    <a:pt x="325" y="1694"/>
                  </a:cubicBezTo>
                  <a:lnTo>
                    <a:pt x="325" y="1695"/>
                  </a:lnTo>
                  <a:cubicBezTo>
                    <a:pt x="305" y="1802"/>
                    <a:pt x="376" y="1905"/>
                    <a:pt x="483" y="1924"/>
                  </a:cubicBezTo>
                  <a:cubicBezTo>
                    <a:pt x="496" y="1926"/>
                    <a:pt x="507" y="1928"/>
                    <a:pt x="519" y="1928"/>
                  </a:cubicBezTo>
                  <a:cubicBezTo>
                    <a:pt x="613" y="1928"/>
                    <a:pt x="696" y="1861"/>
                    <a:pt x="713" y="1765"/>
                  </a:cubicBezTo>
                  <a:lnTo>
                    <a:pt x="720" y="1724"/>
                  </a:lnTo>
                  <a:cubicBezTo>
                    <a:pt x="750" y="1716"/>
                    <a:pt x="776" y="1706"/>
                    <a:pt x="798" y="1696"/>
                  </a:cubicBezTo>
                  <a:cubicBezTo>
                    <a:pt x="970" y="1613"/>
                    <a:pt x="1085" y="1432"/>
                    <a:pt x="1092" y="1235"/>
                  </a:cubicBezTo>
                  <a:cubicBezTo>
                    <a:pt x="1099" y="1052"/>
                    <a:pt x="1013" y="891"/>
                    <a:pt x="861" y="804"/>
                  </a:cubicBezTo>
                  <a:cubicBezTo>
                    <a:pt x="843" y="795"/>
                    <a:pt x="827" y="785"/>
                    <a:pt x="810" y="775"/>
                  </a:cubicBezTo>
                  <a:cubicBezTo>
                    <a:pt x="716" y="722"/>
                    <a:pt x="635" y="676"/>
                    <a:pt x="603" y="638"/>
                  </a:cubicBezTo>
                  <a:cubicBezTo>
                    <a:pt x="576" y="607"/>
                    <a:pt x="618" y="554"/>
                    <a:pt x="650" y="551"/>
                  </a:cubicBezTo>
                  <a:cubicBezTo>
                    <a:pt x="659" y="550"/>
                    <a:pt x="669" y="549"/>
                    <a:pt x="678" y="549"/>
                  </a:cubicBezTo>
                  <a:cubicBezTo>
                    <a:pt x="780" y="549"/>
                    <a:pt x="881" y="607"/>
                    <a:pt x="915" y="632"/>
                  </a:cubicBezTo>
                  <a:cubicBezTo>
                    <a:pt x="950" y="659"/>
                    <a:pt x="992" y="672"/>
                    <a:pt x="1034" y="672"/>
                  </a:cubicBezTo>
                  <a:cubicBezTo>
                    <a:pt x="1093" y="672"/>
                    <a:pt x="1151" y="646"/>
                    <a:pt x="1191" y="595"/>
                  </a:cubicBezTo>
                  <a:cubicBezTo>
                    <a:pt x="1257" y="509"/>
                    <a:pt x="1241" y="385"/>
                    <a:pt x="1155" y="319"/>
                  </a:cubicBezTo>
                  <a:cubicBezTo>
                    <a:pt x="1143" y="309"/>
                    <a:pt x="1083" y="265"/>
                    <a:pt x="992" y="224"/>
                  </a:cubicBezTo>
                  <a:cubicBezTo>
                    <a:pt x="1006" y="120"/>
                    <a:pt x="937" y="22"/>
                    <a:pt x="832" y="3"/>
                  </a:cubicBezTo>
                  <a:cubicBezTo>
                    <a:pt x="820" y="1"/>
                    <a:pt x="808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2555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專案目標與</a:t>
            </a: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的戰略價值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0" name="PlaceHolder 2"/>
          <p:cNvSpPr>
            <a:spLocks noGrp="1"/>
          </p:cNvSpPr>
          <p:nvPr>
            <p:ph/>
          </p:nvPr>
        </p:nvSpPr>
        <p:spPr>
          <a:xfrm>
            <a:off x="720000" y="14799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本專案的目標是建立可擴展的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系統。系統的核心價值在於實現</a:t>
            </a:r>
            <a:r>
              <a:rPr b="1" lang="zh-TW" sz="2000" spc="-1" strike="noStrike">
                <a:solidFill>
                  <a:srgbClr val="ff0000"/>
                </a:solidFill>
                <a:latin typeface="Times New Roman"/>
                <a:ea typeface="Kaiti SC"/>
              </a:rPr>
              <a:t>時間節省與綜合優惠識別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。這要求系統能夠融合結構化、實時的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數據（用於航班和酒店預訂）與傳統元搜尋引擎無法擷取的高價值、利基型非結構化折扣數據（例如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FB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社團優惠） ，這種數據融合的複雜性，這時我們就需要一個智能仲介</a:t>
            </a: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——即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 —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—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，負責數據的解析、決策和執行。引入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技術，不僅是技術升級，更是營運模式的轉變。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導入預期效益分析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622" name="表格 14"/>
          <p:cNvGraphicFramePr/>
          <p:nvPr/>
        </p:nvGraphicFramePr>
        <p:xfrm>
          <a:off x="998280" y="1253160"/>
          <a:ext cx="7311960" cy="3033720"/>
        </p:xfrm>
        <a:graphic>
          <a:graphicData uri="http://schemas.openxmlformats.org/drawingml/2006/table">
            <a:tbl>
              <a:tblPr/>
              <a:tblGrid>
                <a:gridCol w="1566360"/>
                <a:gridCol w="1738800"/>
                <a:gridCol w="1738800"/>
                <a:gridCol w="2268000"/>
              </a:tblGrid>
              <a:tr h="7200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效益指標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Metric)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改善前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Traditional)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改善後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AI Agent System)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戰略意義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Strategic Significance)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58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客戶回應時間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Response Time)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&gt;30 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分鐘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平均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&lt;5 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秒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實現全天候即時響應，大幅提升服務體驗。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952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客戶滿意度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Satisfaction Rate)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75%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95%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建立品牌忠誠度，擴大市場競爭力。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596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運營成本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Operational Cost)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高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需大量人力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顯著降低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自動化處理重複性諮詢，人力專注於高價值任務。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3" name="圖形 16" descr="功能區"/>
          <p:cNvPicPr/>
          <p:nvPr/>
        </p:nvPicPr>
        <p:blipFill>
          <a:blip r:embed="rId1"/>
          <a:stretch/>
        </p:blipFill>
        <p:spPr>
          <a:xfrm>
            <a:off x="5956920" y="567216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3624" name="圖形 18" descr="功能區"/>
          <p:cNvPicPr/>
          <p:nvPr/>
        </p:nvPicPr>
        <p:blipFill>
          <a:blip r:embed="rId2"/>
          <a:stretch/>
        </p:blipFill>
        <p:spPr>
          <a:xfrm rot="19370400">
            <a:off x="5670720" y="2314080"/>
            <a:ext cx="472680" cy="472680"/>
          </a:xfrm>
          <a:prstGeom prst="rect">
            <a:avLst/>
          </a:prstGeom>
          <a:ln w="0">
            <a:noFill/>
          </a:ln>
        </p:spPr>
      </p:pic>
      <p:pic>
        <p:nvPicPr>
          <p:cNvPr id="3625" name="圖形 20" descr="獎盃"/>
          <p:cNvPicPr/>
          <p:nvPr/>
        </p:nvPicPr>
        <p:blipFill>
          <a:blip r:embed="rId3"/>
          <a:stretch/>
        </p:blipFill>
        <p:spPr>
          <a:xfrm>
            <a:off x="4776480" y="5489280"/>
            <a:ext cx="568080" cy="568080"/>
          </a:xfrm>
          <a:prstGeom prst="rect">
            <a:avLst/>
          </a:prstGeom>
          <a:ln w="0">
            <a:noFill/>
          </a:ln>
        </p:spPr>
      </p:pic>
      <p:pic>
        <p:nvPicPr>
          <p:cNvPr id="3626" name="圖形 21" descr="功能區"/>
          <p:cNvPicPr/>
          <p:nvPr/>
        </p:nvPicPr>
        <p:blipFill>
          <a:blip r:embed="rId4"/>
          <a:stretch/>
        </p:blipFill>
        <p:spPr>
          <a:xfrm rot="19370400">
            <a:off x="5670720" y="3875040"/>
            <a:ext cx="472680" cy="472680"/>
          </a:xfrm>
          <a:prstGeom prst="rect">
            <a:avLst/>
          </a:prstGeom>
          <a:ln w="0">
            <a:noFill/>
          </a:ln>
        </p:spPr>
      </p:pic>
      <p:pic>
        <p:nvPicPr>
          <p:cNvPr id="3627" name="圖形 22" descr="功能區"/>
          <p:cNvPicPr/>
          <p:nvPr/>
        </p:nvPicPr>
        <p:blipFill>
          <a:blip r:embed="rId5"/>
          <a:stretch/>
        </p:blipFill>
        <p:spPr>
          <a:xfrm rot="19370400">
            <a:off x="5670720" y="3094920"/>
            <a:ext cx="472680" cy="47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系統架構概要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9" name="PlaceHolder 2"/>
          <p:cNvSpPr>
            <a:spLocks noGrp="1"/>
          </p:cNvSpPr>
          <p:nvPr>
            <p:ph type="subTitle"/>
          </p:nvPr>
        </p:nvSpPr>
        <p:spPr>
          <a:xfrm>
            <a:off x="720000" y="1487520"/>
            <a:ext cx="7948080" cy="3101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本系統採用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作為核心協調平台，利用其低代碼環境實現複雜工作流的編排 。用戶的輸入將透過標準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WebHook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作為觸發端，推送到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工作流中 。流程核心是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，它負責解析用戶的自然語言提示，並動態調用數據獲取層的資源，包括專有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(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如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Amadeus, Skyscanner)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和定制化爬蟲 。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充當執行器，將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的決策轉化為實際的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調用與數據清洗，實現自動化、多源資料的比價輸出。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0" name="Google Shape;5432;p45"/>
          <p:cNvSpPr/>
          <p:nvPr/>
        </p:nvSpPr>
        <p:spPr>
          <a:xfrm rot="20454000">
            <a:off x="-489240" y="-193320"/>
            <a:ext cx="1637640" cy="799200"/>
          </a:xfrm>
          <a:custGeom>
            <a:avLst/>
            <a:gdLst>
              <a:gd name="textAreaLeft" fmla="*/ 0 w 1637640"/>
              <a:gd name="textAreaRight" fmla="*/ 1638000 w 1637640"/>
              <a:gd name="textAreaTop" fmla="*/ 0 h 799200"/>
              <a:gd name="textAreaBottom" fmla="*/ 799560 h 79920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ffffff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文字方塊 1"/>
          <p:cNvSpPr/>
          <p:nvPr/>
        </p:nvSpPr>
        <p:spPr>
          <a:xfrm>
            <a:off x="1444680" y="265320"/>
            <a:ext cx="485496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" sz="4000" spc="-1" strike="noStrike">
                <a:solidFill>
                  <a:srgbClr val="594a42"/>
                </a:solidFill>
                <a:latin typeface="Times New Roman"/>
                <a:ea typeface="Arial"/>
              </a:rPr>
              <a:t>Anticipated Projects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2" name="圖片 3" descr=""/>
          <p:cNvPicPr/>
          <p:nvPr/>
        </p:nvPicPr>
        <p:blipFill>
          <a:blip r:embed="rId1"/>
          <a:stretch/>
        </p:blipFill>
        <p:spPr>
          <a:xfrm>
            <a:off x="1014840" y="1638000"/>
            <a:ext cx="3894840" cy="243432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pic>
        <p:nvPicPr>
          <p:cNvPr id="3633" name="圖片 5" descr=""/>
          <p:cNvPicPr/>
          <p:nvPr/>
        </p:nvPicPr>
        <p:blipFill>
          <a:blip r:embed="rId2"/>
          <a:stretch/>
        </p:blipFill>
        <p:spPr>
          <a:xfrm>
            <a:off x="5950080" y="1354320"/>
            <a:ext cx="1702800" cy="282960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" name="PlaceHolder 1"/>
          <p:cNvSpPr>
            <a:spLocks noGrp="1"/>
          </p:cNvSpPr>
          <p:nvPr>
            <p:ph type="title"/>
          </p:nvPr>
        </p:nvSpPr>
        <p:spPr>
          <a:xfrm>
            <a:off x="848160" y="161640"/>
            <a:ext cx="7703640" cy="8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Related Works - Amadeus API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5" name="Google Shape;86;p13" descr=""/>
          <p:cNvPicPr/>
          <p:nvPr/>
        </p:nvPicPr>
        <p:blipFill>
          <a:blip r:embed="rId1"/>
          <a:stretch/>
        </p:blipFill>
        <p:spPr>
          <a:xfrm>
            <a:off x="960120" y="893880"/>
            <a:ext cx="2017080" cy="271800"/>
          </a:xfrm>
          <a:prstGeom prst="rect">
            <a:avLst/>
          </a:prstGeom>
          <a:ln w="0">
            <a:noFill/>
          </a:ln>
        </p:spPr>
      </p:pic>
      <p:sp>
        <p:nvSpPr>
          <p:cNvPr id="3636" name="文字方塊 4"/>
          <p:cNvSpPr/>
          <p:nvPr/>
        </p:nvSpPr>
        <p:spPr>
          <a:xfrm>
            <a:off x="430200" y="1375920"/>
            <a:ext cx="3885840" cy="9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Amadeus API</a:t>
            </a: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：航班即時資料服務</a:t>
            </a:r>
            <a:br>
              <a:rPr sz="1600"/>
            </a:br>
            <a:r>
              <a:rPr b="0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i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Integrating Real-Time Flight Information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7" name="文字方塊 5"/>
          <p:cNvSpPr/>
          <p:nvPr/>
        </p:nvSpPr>
        <p:spPr>
          <a:xfrm>
            <a:off x="491400" y="2023560"/>
            <a:ext cx="6830280" cy="25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全球最大航班與旅遊資料供應平台之一，</a:t>
            </a:r>
            <a:br>
              <a:rPr sz="1400"/>
            </a:b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    支援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400+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航空公司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、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1000+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目的地，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150,000+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飯店。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提供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Flights Search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Pricing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Schedule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等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端點。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可查詢即時票價、航班可用性、多段行程。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所有回傳資料皆為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格式。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典型欄位包含：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data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：主體內容（如航班或飯店清單）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meta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：額外資訊（例如總筆數、限制）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dictionaries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：代碼對照（如機場代碼 → 名稱）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作為航班資料主來源，供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助理整合分析。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8" name="Google Shape;88;p13" descr=""/>
          <p:cNvPicPr/>
          <p:nvPr/>
        </p:nvPicPr>
        <p:blipFill>
          <a:blip r:embed="rId2"/>
          <a:stretch/>
        </p:blipFill>
        <p:spPr>
          <a:xfrm>
            <a:off x="5006880" y="1375920"/>
            <a:ext cx="3990600" cy="320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Application>LibreOffice/7.5.5.2$Windows_X86_64 LibreOffice_project/ca8fe7424262805f223b9a2334bc7181abbcbf5e</Application>
  <AppVersion>15.0000</AppVersion>
  <Words>2070</Words>
  <Paragraphs>211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10</dc:creator>
  <dc:description/>
  <dc:language>zh-TW</dc:language>
  <cp:lastModifiedBy/>
  <dcterms:modified xsi:type="dcterms:W3CDTF">2025-10-20T23:34:59Z</dcterms:modified>
  <cp:revision>17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如螢幕大小 (16:9)</vt:lpwstr>
  </property>
  <property fmtid="{D5CDD505-2E9C-101B-9397-08002B2CF9AE}" pid="4" name="Slides">
    <vt:i4>24</vt:i4>
  </property>
</Properties>
</file>